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9906000"/>
  <p:notesSz cx="6858000" cy="9144000"/>
  <p:embeddedFontLst>
    <p:embeddedFont>
      <p:font typeface="Corsiva"/>
      <p:regular r:id="rId45"/>
      <p:bold r:id="rId46"/>
      <p:italic r:id="rId47"/>
      <p:boldItalic r:id="rId48"/>
    </p:embeddedFont>
    <p:embeddedFont>
      <p:font typeface="Architects Daughter"/>
      <p:regular r:id="rId49"/>
    </p:embeddedFont>
    <p:embeddedFont>
      <p:font typeface="Teko"/>
      <p:regular r:id="rId50"/>
      <p:bold r:id="rId51"/>
    </p:embeddedFont>
    <p:embeddedFont>
      <p:font typeface="Constantia"/>
      <p:regular r:id="rId52"/>
      <p:bold r:id="rId53"/>
      <p:italic r:id="rId54"/>
      <p:boldItalic r:id="rId55"/>
    </p:embeddedFont>
    <p:embeddedFont>
      <p:font typeface="Pacifico"/>
      <p:regular r:id="rId56"/>
    </p:embeddedFont>
    <p:embeddedFont>
      <p:font typeface="Bodoni"/>
      <p:regular r:id="rId57"/>
      <p:bold r:id="rId58"/>
      <p:italic r:id="rId59"/>
      <p:boldItalic r:id="rId60"/>
    </p:embeddedFont>
    <p:embeddedFont>
      <p:font typeface="Balthazar"/>
      <p:regular r:id="rId61"/>
    </p:embeddedFont>
    <p:embeddedFont>
      <p:font typeface="Quintessential"/>
      <p:regular r:id="rId6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3120">
          <p15:clr>
            <a:srgbClr val="000000"/>
          </p15:clr>
        </p15:guide>
      </p15:sldGuideLst>
    </p:ext>
    <p:ext uri="http://customooxmlschemas.google.com/">
      <go:slidesCustomData xmlns:go="http://customooxmlschemas.google.com/" r:id="rId63" roundtripDataSignature="AMtx7mgGqNSWrEU7sUcKXKd7O5yXU+rrY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12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Corsiva-bold.fntdata"/><Relationship Id="rId45" Type="http://schemas.openxmlformats.org/officeDocument/2006/relationships/font" Target="fonts/Corsiva-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orsiva-boldItalic.fntdata"/><Relationship Id="rId47" Type="http://schemas.openxmlformats.org/officeDocument/2006/relationships/font" Target="fonts/Corsiva-italic.fntdata"/><Relationship Id="rId49" Type="http://schemas.openxmlformats.org/officeDocument/2006/relationships/font" Target="fonts/ArchitectsDaughter-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Quintessential-regular.fntdata"/><Relationship Id="rId61" Type="http://schemas.openxmlformats.org/officeDocument/2006/relationships/font" Target="fonts/Balthazar-regular.fntdata"/><Relationship Id="rId20" Type="http://schemas.openxmlformats.org/officeDocument/2006/relationships/slide" Target="slides/slide15.xml"/><Relationship Id="rId63" Type="http://customschemas.google.com/relationships/presentationmetadata" Target="meta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Bodon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Teko-bold.fntdata"/><Relationship Id="rId50" Type="http://schemas.openxmlformats.org/officeDocument/2006/relationships/font" Target="fonts/Teko-regular.fntdata"/><Relationship Id="rId53" Type="http://schemas.openxmlformats.org/officeDocument/2006/relationships/font" Target="fonts/Constantia-bold.fntdata"/><Relationship Id="rId52" Type="http://schemas.openxmlformats.org/officeDocument/2006/relationships/font" Target="fonts/Constantia-regular.fntdata"/><Relationship Id="rId11" Type="http://schemas.openxmlformats.org/officeDocument/2006/relationships/slide" Target="slides/slide6.xml"/><Relationship Id="rId55" Type="http://schemas.openxmlformats.org/officeDocument/2006/relationships/font" Target="fonts/Constantia-boldItalic.fntdata"/><Relationship Id="rId10" Type="http://schemas.openxmlformats.org/officeDocument/2006/relationships/slide" Target="slides/slide5.xml"/><Relationship Id="rId54" Type="http://schemas.openxmlformats.org/officeDocument/2006/relationships/font" Target="fonts/Constantia-italic.fntdata"/><Relationship Id="rId13" Type="http://schemas.openxmlformats.org/officeDocument/2006/relationships/slide" Target="slides/slide8.xml"/><Relationship Id="rId57" Type="http://schemas.openxmlformats.org/officeDocument/2006/relationships/font" Target="fonts/Bodoni-regular.fntdata"/><Relationship Id="rId12" Type="http://schemas.openxmlformats.org/officeDocument/2006/relationships/slide" Target="slides/slide7.xml"/><Relationship Id="rId56" Type="http://schemas.openxmlformats.org/officeDocument/2006/relationships/font" Target="fonts/Pacifico-regular.fntdata"/><Relationship Id="rId15" Type="http://schemas.openxmlformats.org/officeDocument/2006/relationships/slide" Target="slides/slide10.xml"/><Relationship Id="rId59" Type="http://schemas.openxmlformats.org/officeDocument/2006/relationships/font" Target="fonts/Bodoni-italic.fntdata"/><Relationship Id="rId14" Type="http://schemas.openxmlformats.org/officeDocument/2006/relationships/slide" Target="slides/slide9.xml"/><Relationship Id="rId58" Type="http://schemas.openxmlformats.org/officeDocument/2006/relationships/font" Target="fonts/Bodoni-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39ab403ab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g139ab403ab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39ab403ab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g139ab403ab2_0_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39ab403ab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g139ab403ab2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39ab403ab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g139ab403ab2_0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type="title">
  <p:cSld name="TITLE">
    <p:spTree>
      <p:nvGrpSpPr>
        <p:cNvPr id="11" name="Shape 11"/>
        <p:cNvGrpSpPr/>
        <p:nvPr/>
      </p:nvGrpSpPr>
      <p:grpSpPr>
        <a:xfrm>
          <a:off x="0" y="0"/>
          <a:ext cx="0" cy="0"/>
          <a:chOff x="0" y="0"/>
          <a:chExt cx="0" cy="0"/>
        </a:xfrm>
      </p:grpSpPr>
      <p:sp>
        <p:nvSpPr>
          <p:cNvPr id="12" name="Google Shape;12;p37"/>
          <p:cNvSpPr txBox="1"/>
          <p:nvPr>
            <p:ph idx="1" type="subTitle"/>
          </p:nvPr>
        </p:nvSpPr>
        <p:spPr>
          <a:xfrm>
            <a:off x="495300" y="3699804"/>
            <a:ext cx="8997950" cy="1143000"/>
          </a:xfrm>
          <a:prstGeom prst="rect">
            <a:avLst/>
          </a:prstGeom>
          <a:noFill/>
          <a:ln>
            <a:noFill/>
          </a:ln>
        </p:spPr>
        <p:txBody>
          <a:bodyPr anchorCtr="0" anchor="t" bIns="45700" lIns="91425" spcFirstLastPara="1" rIns="91425" wrap="square" tIns="45700">
            <a:noAutofit/>
          </a:bodyPr>
          <a:lstStyle>
            <a:lvl1pPr lvl="0" algn="ctr">
              <a:spcBef>
                <a:spcPts val="600"/>
              </a:spcBef>
              <a:spcAft>
                <a:spcPts val="0"/>
              </a:spcAft>
              <a:buSzPts val="1870"/>
              <a:buNone/>
              <a:defRPr sz="2200">
                <a:solidFill>
                  <a:schemeClr val="lt2"/>
                </a:solidFill>
              </a:defRPr>
            </a:lvl1pPr>
            <a:lvl2pPr lvl="1" algn="ctr">
              <a:spcBef>
                <a:spcPts val="300"/>
              </a:spcBef>
              <a:spcAft>
                <a:spcPts val="0"/>
              </a:spcAft>
              <a:buSzPts val="1530"/>
              <a:buNone/>
              <a:defRPr/>
            </a:lvl2pPr>
            <a:lvl3pPr lvl="2" algn="ctr">
              <a:spcBef>
                <a:spcPts val="300"/>
              </a:spcBef>
              <a:spcAft>
                <a:spcPts val="0"/>
              </a:spcAft>
              <a:buSzPts val="1530"/>
              <a:buNone/>
              <a:defRPr/>
            </a:lvl3pPr>
            <a:lvl4pPr lvl="3" algn="ctr">
              <a:spcBef>
                <a:spcPts val="300"/>
              </a:spcBef>
              <a:spcAft>
                <a:spcPts val="0"/>
              </a:spcAft>
              <a:buSzPts val="1530"/>
              <a:buNone/>
              <a:defRPr/>
            </a:lvl4pPr>
            <a:lvl5pPr lvl="4" algn="ctr">
              <a:spcBef>
                <a:spcPts val="340"/>
              </a:spcBef>
              <a:spcAft>
                <a:spcPts val="0"/>
              </a:spcAft>
              <a:buSzPts val="1530"/>
              <a:buNone/>
              <a:defRPr/>
            </a:lvl5pPr>
            <a:lvl6pPr lvl="5" algn="ctr">
              <a:spcBef>
                <a:spcPts val="340"/>
              </a:spcBef>
              <a:spcAft>
                <a:spcPts val="0"/>
              </a:spcAft>
              <a:buSzPts val="1530"/>
              <a:buNone/>
              <a:defRPr/>
            </a:lvl6pPr>
            <a:lvl7pPr lvl="6" algn="ctr">
              <a:spcBef>
                <a:spcPts val="340"/>
              </a:spcBef>
              <a:spcAft>
                <a:spcPts val="0"/>
              </a:spcAft>
              <a:buSzPts val="1530"/>
              <a:buNone/>
              <a:defRPr/>
            </a:lvl7pPr>
            <a:lvl8pPr lvl="7" algn="ctr">
              <a:spcBef>
                <a:spcPts val="340"/>
              </a:spcBef>
              <a:spcAft>
                <a:spcPts val="0"/>
              </a:spcAft>
              <a:buSzPts val="1530"/>
              <a:buNone/>
              <a:defRPr/>
            </a:lvl8pPr>
            <a:lvl9pPr lvl="8" algn="ctr">
              <a:spcBef>
                <a:spcPts val="340"/>
              </a:spcBef>
              <a:spcAft>
                <a:spcPts val="0"/>
              </a:spcAft>
              <a:buSzPts val="1530"/>
              <a:buNone/>
              <a:defRPr/>
            </a:lvl9pPr>
          </a:lstStyle>
          <a:p/>
        </p:txBody>
      </p:sp>
      <p:sp>
        <p:nvSpPr>
          <p:cNvPr id="13" name="Google Shape;13;p37"/>
          <p:cNvSpPr txBox="1"/>
          <p:nvPr>
            <p:ph type="ctrTitle"/>
          </p:nvPr>
        </p:nvSpPr>
        <p:spPr>
          <a:xfrm>
            <a:off x="495300" y="1433732"/>
            <a:ext cx="8997950" cy="1981200"/>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Clr>
                <a:srgbClr val="F9F9F9"/>
              </a:buClr>
              <a:buSzPts val="4800"/>
              <a:buFont typeface="Constantia"/>
              <a:buNone/>
              <a:defRPr b="0" sz="4800">
                <a:solidFill>
                  <a:srgbClr val="F9F9F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14" name="Google Shape;14;p37"/>
          <p:cNvCxnSpPr/>
          <p:nvPr/>
        </p:nvCxnSpPr>
        <p:spPr>
          <a:xfrm>
            <a:off x="1585596" y="3550128"/>
            <a:ext cx="3219450" cy="1588"/>
          </a:xfrm>
          <a:prstGeom prst="straightConnector1">
            <a:avLst/>
          </a:prstGeom>
          <a:noFill/>
          <a:ln cap="flat" cmpd="sng" w="9525">
            <a:solidFill>
              <a:srgbClr val="E8E8E7"/>
            </a:solidFill>
            <a:prstDash val="solid"/>
            <a:round/>
            <a:headEnd len="sm" w="sm" type="none"/>
            <a:tailEnd len="sm" w="sm" type="none"/>
          </a:ln>
          <a:effectLst>
            <a:outerShdw blurRad="31750" rotWithShape="0" algn="tl">
              <a:srgbClr val="000000">
                <a:alpha val="54901"/>
              </a:srgbClr>
            </a:outerShdw>
          </a:effectLst>
        </p:spPr>
      </p:cxnSp>
      <p:cxnSp>
        <p:nvCxnSpPr>
          <p:cNvPr id="15" name="Google Shape;15;p37"/>
          <p:cNvCxnSpPr/>
          <p:nvPr/>
        </p:nvCxnSpPr>
        <p:spPr>
          <a:xfrm>
            <a:off x="5100956" y="3550128"/>
            <a:ext cx="3219450" cy="1588"/>
          </a:xfrm>
          <a:prstGeom prst="straightConnector1">
            <a:avLst/>
          </a:prstGeom>
          <a:noFill/>
          <a:ln cap="flat" cmpd="sng" w="9525">
            <a:solidFill>
              <a:srgbClr val="E8E8E7"/>
            </a:solidFill>
            <a:prstDash val="solid"/>
            <a:round/>
            <a:headEnd len="sm" w="sm" type="none"/>
            <a:tailEnd len="sm" w="sm" type="none"/>
          </a:ln>
          <a:effectLst>
            <a:outerShdw blurRad="31750" rotWithShape="0" algn="tl">
              <a:srgbClr val="000000">
                <a:alpha val="54901"/>
              </a:srgbClr>
            </a:outerShdw>
          </a:effectLst>
        </p:spPr>
      </p:cxnSp>
      <p:sp>
        <p:nvSpPr>
          <p:cNvPr id="16" name="Google Shape;16;p37"/>
          <p:cNvSpPr/>
          <p:nvPr/>
        </p:nvSpPr>
        <p:spPr>
          <a:xfrm>
            <a:off x="4918710" y="3526302"/>
            <a:ext cx="49530" cy="45720"/>
          </a:xfrm>
          <a:prstGeom prst="ellipse">
            <a:avLst/>
          </a:prstGeom>
          <a:solidFill>
            <a:schemeClr val="accent2"/>
          </a:solidFill>
          <a:ln cap="flat" cmpd="sng" w="38100">
            <a:solidFill>
              <a:schemeClr val="accent2"/>
            </a:solidFill>
            <a:prstDash val="solid"/>
            <a:round/>
            <a:headEnd len="sm" w="sm" type="none"/>
            <a:tailEnd len="sm" w="sm" type="none"/>
          </a:ln>
          <a:effectLst>
            <a:outerShdw blurRad="31750" rotWithShape="0" algn="tl">
              <a:srgbClr val="000000">
                <a:alpha val="5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onstantia"/>
              <a:ea typeface="Constantia"/>
              <a:cs typeface="Constantia"/>
              <a:sym typeface="Constantia"/>
            </a:endParaRPr>
          </a:p>
        </p:txBody>
      </p:sp>
      <p:sp>
        <p:nvSpPr>
          <p:cNvPr id="17" name="Google Shape;17;p37"/>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 name="Google Shape;18;p37"/>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19" name="Google Shape;19;p37"/>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74" name="Shape 74"/>
        <p:cNvGrpSpPr/>
        <p:nvPr/>
      </p:nvGrpSpPr>
      <p:grpSpPr>
        <a:xfrm>
          <a:off x="0" y="0"/>
          <a:ext cx="0" cy="0"/>
          <a:chOff x="0" y="0"/>
          <a:chExt cx="0" cy="0"/>
        </a:xfrm>
      </p:grpSpPr>
      <p:sp>
        <p:nvSpPr>
          <p:cNvPr id="75" name="Google Shape;75;p46"/>
          <p:cNvSpPr txBox="1"/>
          <p:nvPr>
            <p:ph type="title"/>
          </p:nvPr>
        </p:nvSpPr>
        <p:spPr>
          <a:xfrm>
            <a:off x="495300" y="152400"/>
            <a:ext cx="8915400" cy="1219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9F9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46"/>
          <p:cNvSpPr txBox="1"/>
          <p:nvPr>
            <p:ph idx="1" type="body"/>
          </p:nvPr>
        </p:nvSpPr>
        <p:spPr>
          <a:xfrm rot="5400000">
            <a:off x="2613819" y="-670715"/>
            <a:ext cx="4678363" cy="8915400"/>
          </a:xfrm>
          <a:prstGeom prst="rect">
            <a:avLst/>
          </a:prstGeom>
          <a:noFill/>
          <a:ln>
            <a:noFill/>
          </a:ln>
        </p:spPr>
        <p:txBody>
          <a:bodyPr anchorCtr="0" anchor="t" bIns="45700" lIns="91425" spcFirstLastPara="1" rIns="91425" wrap="square" tIns="45700">
            <a:normAutofit/>
          </a:bodyPr>
          <a:lstStyle>
            <a:lvl1pPr indent="-325755" lvl="0" marL="457200" algn="l">
              <a:spcBef>
                <a:spcPts val="600"/>
              </a:spcBef>
              <a:spcAft>
                <a:spcPts val="0"/>
              </a:spcAft>
              <a:buSzPts val="1530"/>
              <a:buChar char="⚫"/>
              <a:defRPr/>
            </a:lvl1pPr>
            <a:lvl2pPr indent="-325755" lvl="1" marL="914400" algn="l">
              <a:spcBef>
                <a:spcPts val="300"/>
              </a:spcBef>
              <a:spcAft>
                <a:spcPts val="0"/>
              </a:spcAft>
              <a:buSzPts val="1530"/>
              <a:buChar char="⚫"/>
              <a:defRPr/>
            </a:lvl2pPr>
            <a:lvl3pPr indent="-325755" lvl="2" marL="1371600" algn="l">
              <a:spcBef>
                <a:spcPts val="300"/>
              </a:spcBef>
              <a:spcAft>
                <a:spcPts val="0"/>
              </a:spcAft>
              <a:buSzPts val="1530"/>
              <a:buChar char="⚫"/>
              <a:defRPr/>
            </a:lvl3pPr>
            <a:lvl4pPr indent="-325755" lvl="3" marL="1828800" algn="l">
              <a:spcBef>
                <a:spcPts val="300"/>
              </a:spcBef>
              <a:spcAft>
                <a:spcPts val="0"/>
              </a:spcAft>
              <a:buSzPts val="1530"/>
              <a:buChar char="⚫"/>
              <a:defRPr/>
            </a:lvl4pPr>
            <a:lvl5pPr indent="-325754" lvl="4" marL="2286000" algn="l">
              <a:spcBef>
                <a:spcPts val="340"/>
              </a:spcBef>
              <a:spcAft>
                <a:spcPts val="0"/>
              </a:spcAft>
              <a:buSzPts val="1530"/>
              <a:buChar char="⚫"/>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77" name="Google Shape;77;p46"/>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46"/>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46"/>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type="vertTitleAndTx">
  <p:cSld name="VERTICAL_TITLE_AND_VERTICAL_TEXT">
    <p:spTree>
      <p:nvGrpSpPr>
        <p:cNvPr id="80" name="Shape 80"/>
        <p:cNvGrpSpPr/>
        <p:nvPr/>
      </p:nvGrpSpPr>
      <p:grpSpPr>
        <a:xfrm>
          <a:off x="0" y="0"/>
          <a:ext cx="0" cy="0"/>
          <a:chOff x="0" y="0"/>
          <a:chExt cx="0" cy="0"/>
        </a:xfrm>
      </p:grpSpPr>
      <p:sp>
        <p:nvSpPr>
          <p:cNvPr id="81" name="Google Shape;81;p47"/>
          <p:cNvSpPr txBox="1"/>
          <p:nvPr>
            <p:ph type="title"/>
          </p:nvPr>
        </p:nvSpPr>
        <p:spPr>
          <a:xfrm rot="5400000">
            <a:off x="5370513" y="2085980"/>
            <a:ext cx="5851525" cy="22288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9F9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 name="Google Shape;82;p47"/>
          <p:cNvSpPr txBox="1"/>
          <p:nvPr>
            <p:ph idx="1" type="body"/>
          </p:nvPr>
        </p:nvSpPr>
        <p:spPr>
          <a:xfrm rot="5400000">
            <a:off x="830263" y="-60321"/>
            <a:ext cx="5851525" cy="6521450"/>
          </a:xfrm>
          <a:prstGeom prst="rect">
            <a:avLst/>
          </a:prstGeom>
          <a:noFill/>
          <a:ln>
            <a:noFill/>
          </a:ln>
        </p:spPr>
        <p:txBody>
          <a:bodyPr anchorCtr="0" anchor="t" bIns="45700" lIns="91425" spcFirstLastPara="1" rIns="91425" wrap="square" tIns="45700">
            <a:normAutofit/>
          </a:bodyPr>
          <a:lstStyle>
            <a:lvl1pPr indent="-325755" lvl="0" marL="457200" algn="l">
              <a:spcBef>
                <a:spcPts val="600"/>
              </a:spcBef>
              <a:spcAft>
                <a:spcPts val="0"/>
              </a:spcAft>
              <a:buSzPts val="1530"/>
              <a:buChar char="⚫"/>
              <a:defRPr/>
            </a:lvl1pPr>
            <a:lvl2pPr indent="-325755" lvl="1" marL="914400" algn="l">
              <a:spcBef>
                <a:spcPts val="300"/>
              </a:spcBef>
              <a:spcAft>
                <a:spcPts val="0"/>
              </a:spcAft>
              <a:buSzPts val="1530"/>
              <a:buChar char="⚫"/>
              <a:defRPr/>
            </a:lvl2pPr>
            <a:lvl3pPr indent="-325755" lvl="2" marL="1371600" algn="l">
              <a:spcBef>
                <a:spcPts val="300"/>
              </a:spcBef>
              <a:spcAft>
                <a:spcPts val="0"/>
              </a:spcAft>
              <a:buSzPts val="1530"/>
              <a:buChar char="⚫"/>
              <a:defRPr/>
            </a:lvl3pPr>
            <a:lvl4pPr indent="-325755" lvl="3" marL="1828800" algn="l">
              <a:spcBef>
                <a:spcPts val="300"/>
              </a:spcBef>
              <a:spcAft>
                <a:spcPts val="0"/>
              </a:spcAft>
              <a:buSzPts val="1530"/>
              <a:buChar char="⚫"/>
              <a:defRPr/>
            </a:lvl4pPr>
            <a:lvl5pPr indent="-325754" lvl="4" marL="2286000" algn="l">
              <a:spcBef>
                <a:spcPts val="340"/>
              </a:spcBef>
              <a:spcAft>
                <a:spcPts val="0"/>
              </a:spcAft>
              <a:buSzPts val="1530"/>
              <a:buChar char="⚫"/>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83" name="Google Shape;83;p47"/>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47"/>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47"/>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0" name="Shape 20"/>
        <p:cNvGrpSpPr/>
        <p:nvPr/>
      </p:nvGrpSpPr>
      <p:grpSpPr>
        <a:xfrm>
          <a:off x="0" y="0"/>
          <a:ext cx="0" cy="0"/>
          <a:chOff x="0" y="0"/>
          <a:chExt cx="0" cy="0"/>
        </a:xfrm>
      </p:grpSpPr>
      <p:sp>
        <p:nvSpPr>
          <p:cNvPr id="21" name="Google Shape;21;p38"/>
          <p:cNvSpPr txBox="1"/>
          <p:nvPr>
            <p:ph idx="1" type="body"/>
          </p:nvPr>
        </p:nvSpPr>
        <p:spPr>
          <a:xfrm>
            <a:off x="495300" y="1524000"/>
            <a:ext cx="8915400" cy="4572000"/>
          </a:xfrm>
          <a:prstGeom prst="rect">
            <a:avLst/>
          </a:prstGeom>
          <a:noFill/>
          <a:ln>
            <a:noFill/>
          </a:ln>
        </p:spPr>
        <p:txBody>
          <a:bodyPr anchorCtr="0" anchor="t" bIns="45700" lIns="91425" spcFirstLastPara="1" rIns="91425" wrap="square" tIns="45700">
            <a:normAutofit/>
          </a:bodyPr>
          <a:lstStyle>
            <a:lvl1pPr indent="-325755" lvl="0" marL="457200" algn="l">
              <a:spcBef>
                <a:spcPts val="600"/>
              </a:spcBef>
              <a:spcAft>
                <a:spcPts val="0"/>
              </a:spcAft>
              <a:buSzPts val="1530"/>
              <a:buChar char="⚫"/>
              <a:defRPr/>
            </a:lvl1pPr>
            <a:lvl2pPr indent="-325755" lvl="1" marL="914400" algn="l">
              <a:spcBef>
                <a:spcPts val="300"/>
              </a:spcBef>
              <a:spcAft>
                <a:spcPts val="0"/>
              </a:spcAft>
              <a:buSzPts val="1530"/>
              <a:buChar char="⚫"/>
              <a:defRPr/>
            </a:lvl2pPr>
            <a:lvl3pPr indent="-325755" lvl="2" marL="1371600" algn="l">
              <a:spcBef>
                <a:spcPts val="300"/>
              </a:spcBef>
              <a:spcAft>
                <a:spcPts val="0"/>
              </a:spcAft>
              <a:buSzPts val="1530"/>
              <a:buChar char="⚫"/>
              <a:defRPr/>
            </a:lvl3pPr>
            <a:lvl4pPr indent="-325755" lvl="3" marL="1828800" algn="l">
              <a:spcBef>
                <a:spcPts val="300"/>
              </a:spcBef>
              <a:spcAft>
                <a:spcPts val="0"/>
              </a:spcAft>
              <a:buSzPts val="1530"/>
              <a:buChar char="⚫"/>
              <a:defRPr/>
            </a:lvl4pPr>
            <a:lvl5pPr indent="-325754" lvl="4" marL="2286000" algn="l">
              <a:spcBef>
                <a:spcPts val="340"/>
              </a:spcBef>
              <a:spcAft>
                <a:spcPts val="0"/>
              </a:spcAft>
              <a:buSzPts val="1530"/>
              <a:buChar char="⚫"/>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22" name="Google Shape;22;p38"/>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38"/>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sz="1600">
                <a:solidFill>
                  <a:schemeClr val="lt2"/>
                </a:solidFill>
                <a:latin typeface="Constantia"/>
                <a:ea typeface="Constantia"/>
                <a:cs typeface="Constantia"/>
                <a:sym typeface="Constantia"/>
              </a:defRPr>
            </a:lvl1pPr>
            <a:lvl2pPr indent="0" lvl="1" marL="0" algn="ctr">
              <a:spcBef>
                <a:spcPts val="0"/>
              </a:spcBef>
              <a:buNone/>
              <a:defRPr sz="1600">
                <a:solidFill>
                  <a:schemeClr val="lt2"/>
                </a:solidFill>
                <a:latin typeface="Constantia"/>
                <a:ea typeface="Constantia"/>
                <a:cs typeface="Constantia"/>
                <a:sym typeface="Constantia"/>
              </a:defRPr>
            </a:lvl2pPr>
            <a:lvl3pPr indent="0" lvl="2" marL="0" algn="ctr">
              <a:spcBef>
                <a:spcPts val="0"/>
              </a:spcBef>
              <a:buNone/>
              <a:defRPr sz="1600">
                <a:solidFill>
                  <a:schemeClr val="lt2"/>
                </a:solidFill>
                <a:latin typeface="Constantia"/>
                <a:ea typeface="Constantia"/>
                <a:cs typeface="Constantia"/>
                <a:sym typeface="Constantia"/>
              </a:defRPr>
            </a:lvl3pPr>
            <a:lvl4pPr indent="0" lvl="3" marL="0" algn="ctr">
              <a:spcBef>
                <a:spcPts val="0"/>
              </a:spcBef>
              <a:buNone/>
              <a:defRPr sz="1600">
                <a:solidFill>
                  <a:schemeClr val="lt2"/>
                </a:solidFill>
                <a:latin typeface="Constantia"/>
                <a:ea typeface="Constantia"/>
                <a:cs typeface="Constantia"/>
                <a:sym typeface="Constantia"/>
              </a:defRPr>
            </a:lvl4pPr>
            <a:lvl5pPr indent="0" lvl="4" marL="0" algn="ctr">
              <a:spcBef>
                <a:spcPts val="0"/>
              </a:spcBef>
              <a:buNone/>
              <a:defRPr sz="1600">
                <a:solidFill>
                  <a:schemeClr val="lt2"/>
                </a:solidFill>
                <a:latin typeface="Constantia"/>
                <a:ea typeface="Constantia"/>
                <a:cs typeface="Constantia"/>
                <a:sym typeface="Constantia"/>
              </a:defRPr>
            </a:lvl5pPr>
            <a:lvl6pPr indent="0" lvl="5" marL="0" algn="ctr">
              <a:spcBef>
                <a:spcPts val="0"/>
              </a:spcBef>
              <a:buNone/>
              <a:defRPr sz="1600">
                <a:solidFill>
                  <a:schemeClr val="lt2"/>
                </a:solidFill>
                <a:latin typeface="Constantia"/>
                <a:ea typeface="Constantia"/>
                <a:cs typeface="Constantia"/>
                <a:sym typeface="Constantia"/>
              </a:defRPr>
            </a:lvl6pPr>
            <a:lvl7pPr indent="0" lvl="6" marL="0" algn="ctr">
              <a:spcBef>
                <a:spcPts val="0"/>
              </a:spcBef>
              <a:buNone/>
              <a:defRPr sz="1600">
                <a:solidFill>
                  <a:schemeClr val="lt2"/>
                </a:solidFill>
                <a:latin typeface="Constantia"/>
                <a:ea typeface="Constantia"/>
                <a:cs typeface="Constantia"/>
                <a:sym typeface="Constantia"/>
              </a:defRPr>
            </a:lvl7pPr>
            <a:lvl8pPr indent="0" lvl="7" marL="0" algn="ctr">
              <a:spcBef>
                <a:spcPts val="0"/>
              </a:spcBef>
              <a:buNone/>
              <a:defRPr sz="1600">
                <a:solidFill>
                  <a:schemeClr val="lt2"/>
                </a:solidFill>
                <a:latin typeface="Constantia"/>
                <a:ea typeface="Constantia"/>
                <a:cs typeface="Constantia"/>
                <a:sym typeface="Constantia"/>
              </a:defRPr>
            </a:lvl8pPr>
            <a:lvl9pPr indent="0" lvl="8" marL="0" algn="ctr">
              <a:spcBef>
                <a:spcPts val="0"/>
              </a:spcBef>
              <a:buNone/>
              <a:defRPr sz="1600">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s-ES"/>
              <a:t>‹#›</a:t>
            </a:fld>
            <a:endParaRPr/>
          </a:p>
        </p:txBody>
      </p:sp>
      <p:sp>
        <p:nvSpPr>
          <p:cNvPr id="24" name="Google Shape;24;p38"/>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8"/>
          <p:cNvSpPr txBox="1"/>
          <p:nvPr>
            <p:ph type="title"/>
          </p:nvPr>
        </p:nvSpPr>
        <p:spPr>
          <a:xfrm>
            <a:off x="495300" y="152400"/>
            <a:ext cx="8915400" cy="1219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9F9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type="secHead">
  <p:cSld name="SECTION_HEADER">
    <p:spTree>
      <p:nvGrpSpPr>
        <p:cNvPr id="26" name="Shape 26"/>
        <p:cNvGrpSpPr/>
        <p:nvPr/>
      </p:nvGrpSpPr>
      <p:grpSpPr>
        <a:xfrm>
          <a:off x="0" y="0"/>
          <a:ext cx="0" cy="0"/>
          <a:chOff x="0" y="0"/>
          <a:chExt cx="0" cy="0"/>
        </a:xfrm>
      </p:grpSpPr>
      <p:sp>
        <p:nvSpPr>
          <p:cNvPr id="27" name="Google Shape;27;p39"/>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9"/>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39"/>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30" name="Google Shape;30;p39"/>
          <p:cNvSpPr txBox="1"/>
          <p:nvPr>
            <p:ph type="title"/>
          </p:nvPr>
        </p:nvSpPr>
        <p:spPr>
          <a:xfrm>
            <a:off x="742950" y="3505200"/>
            <a:ext cx="8585200" cy="13716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rgbClr val="F9F9F9"/>
              </a:buClr>
              <a:buSzPts val="4800"/>
              <a:buFont typeface="Constantia"/>
              <a:buNone/>
              <a:defRPr b="0" sz="4800">
                <a:solidFill>
                  <a:srgbClr val="F9F9F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39"/>
          <p:cNvSpPr txBox="1"/>
          <p:nvPr>
            <p:ph idx="1" type="body"/>
          </p:nvPr>
        </p:nvSpPr>
        <p:spPr>
          <a:xfrm>
            <a:off x="742950" y="4958865"/>
            <a:ext cx="8585200" cy="984736"/>
          </a:xfrm>
          <a:prstGeom prst="rect">
            <a:avLst/>
          </a:prstGeom>
          <a:noFill/>
          <a:ln>
            <a:noFill/>
          </a:ln>
        </p:spPr>
        <p:txBody>
          <a:bodyPr anchorCtr="0" anchor="t" bIns="45700" lIns="91425" spcFirstLastPara="1" rIns="91425" wrap="square" tIns="45700">
            <a:normAutofit/>
          </a:bodyPr>
          <a:lstStyle>
            <a:lvl1pPr indent="-228600" lvl="0" marL="457200" algn="l">
              <a:spcBef>
                <a:spcPts val="600"/>
              </a:spcBef>
              <a:spcAft>
                <a:spcPts val="0"/>
              </a:spcAft>
              <a:buSzPts val="1700"/>
              <a:buNone/>
              <a:defRPr sz="2000">
                <a:solidFill>
                  <a:schemeClr val="lt2"/>
                </a:solidFill>
              </a:defRPr>
            </a:lvl1pPr>
            <a:lvl2pPr indent="-228600" lvl="1" marL="914400" algn="l">
              <a:spcBef>
                <a:spcPts val="300"/>
              </a:spcBef>
              <a:spcAft>
                <a:spcPts val="0"/>
              </a:spcAft>
              <a:buSzPts val="1530"/>
              <a:buNone/>
              <a:defRPr sz="1800">
                <a:solidFill>
                  <a:schemeClr val="lt1"/>
                </a:solidFill>
              </a:defRPr>
            </a:lvl2pPr>
            <a:lvl3pPr indent="-228600" lvl="2" marL="1371600" algn="l">
              <a:spcBef>
                <a:spcPts val="300"/>
              </a:spcBef>
              <a:spcAft>
                <a:spcPts val="0"/>
              </a:spcAft>
              <a:buSzPts val="1360"/>
              <a:buNone/>
              <a:defRPr sz="1600">
                <a:solidFill>
                  <a:schemeClr val="lt1"/>
                </a:solidFill>
              </a:defRPr>
            </a:lvl3pPr>
            <a:lvl4pPr indent="-228600" lvl="3" marL="1828800" algn="l">
              <a:spcBef>
                <a:spcPts val="300"/>
              </a:spcBef>
              <a:spcAft>
                <a:spcPts val="0"/>
              </a:spcAft>
              <a:buSzPts val="1190"/>
              <a:buNone/>
              <a:defRPr sz="1400">
                <a:solidFill>
                  <a:schemeClr val="lt1"/>
                </a:solidFill>
              </a:defRPr>
            </a:lvl4pPr>
            <a:lvl5pPr indent="-228600" lvl="4" marL="2286000" algn="l">
              <a:spcBef>
                <a:spcPts val="340"/>
              </a:spcBef>
              <a:spcAft>
                <a:spcPts val="0"/>
              </a:spcAft>
              <a:buSzPts val="1190"/>
              <a:buNone/>
              <a:defRPr sz="1400">
                <a:solidFill>
                  <a:schemeClr val="lt1"/>
                </a:solidFill>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cxnSp>
        <p:nvCxnSpPr>
          <p:cNvPr id="32" name="Google Shape;32;p39"/>
          <p:cNvCxnSpPr/>
          <p:nvPr/>
        </p:nvCxnSpPr>
        <p:spPr>
          <a:xfrm>
            <a:off x="742950" y="4916996"/>
            <a:ext cx="8585200" cy="4301"/>
          </a:xfrm>
          <a:prstGeom prst="straightConnector1">
            <a:avLst/>
          </a:prstGeom>
          <a:noFill/>
          <a:ln cap="flat" cmpd="sng" w="9525">
            <a:solidFill>
              <a:srgbClr val="E9E9E8"/>
            </a:solidFill>
            <a:prstDash val="solid"/>
            <a:round/>
            <a:headEnd len="sm" w="sm" type="none"/>
            <a:tailEnd len="sm" w="sm" type="none"/>
          </a:ln>
          <a:effectLst>
            <a:outerShdw blurRad="31750" rotWithShape="0" algn="tl">
              <a:srgbClr val="000000">
                <a:alpha val="54901"/>
              </a:srgb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type="twoObj">
  <p:cSld name="TWO_OBJECTS">
    <p:spTree>
      <p:nvGrpSpPr>
        <p:cNvPr id="33" name="Shape 33"/>
        <p:cNvGrpSpPr/>
        <p:nvPr/>
      </p:nvGrpSpPr>
      <p:grpSpPr>
        <a:xfrm>
          <a:off x="0" y="0"/>
          <a:ext cx="0" cy="0"/>
          <a:chOff x="0" y="0"/>
          <a:chExt cx="0" cy="0"/>
        </a:xfrm>
      </p:grpSpPr>
      <p:sp>
        <p:nvSpPr>
          <p:cNvPr id="34" name="Google Shape;34;p40"/>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40"/>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0"/>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37" name="Google Shape;37;p40"/>
          <p:cNvSpPr txBox="1"/>
          <p:nvPr>
            <p:ph type="title"/>
          </p:nvPr>
        </p:nvSpPr>
        <p:spPr>
          <a:xfrm>
            <a:off x="495300" y="152400"/>
            <a:ext cx="8915400" cy="1219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9F9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40"/>
          <p:cNvSpPr txBox="1"/>
          <p:nvPr>
            <p:ph idx="1" type="body"/>
          </p:nvPr>
        </p:nvSpPr>
        <p:spPr>
          <a:xfrm>
            <a:off x="495300" y="1524000"/>
            <a:ext cx="4398264" cy="4572000"/>
          </a:xfrm>
          <a:prstGeom prst="rect">
            <a:avLst/>
          </a:prstGeom>
          <a:noFill/>
          <a:ln>
            <a:noFill/>
          </a:ln>
        </p:spPr>
        <p:txBody>
          <a:bodyPr anchorCtr="0" anchor="t" bIns="45700" lIns="91425" spcFirstLastPara="1" rIns="91425" wrap="square" tIns="45700">
            <a:normAutofit/>
          </a:bodyPr>
          <a:lstStyle>
            <a:lvl1pPr indent="-325755" lvl="0" marL="457200" algn="l">
              <a:spcBef>
                <a:spcPts val="600"/>
              </a:spcBef>
              <a:spcAft>
                <a:spcPts val="0"/>
              </a:spcAft>
              <a:buSzPts val="1530"/>
              <a:buChar char="⚫"/>
              <a:defRPr/>
            </a:lvl1pPr>
            <a:lvl2pPr indent="-325755" lvl="1" marL="914400" algn="l">
              <a:spcBef>
                <a:spcPts val="300"/>
              </a:spcBef>
              <a:spcAft>
                <a:spcPts val="0"/>
              </a:spcAft>
              <a:buSzPts val="1530"/>
              <a:buChar char="⚫"/>
              <a:defRPr/>
            </a:lvl2pPr>
            <a:lvl3pPr indent="-325755" lvl="2" marL="1371600" algn="l">
              <a:spcBef>
                <a:spcPts val="300"/>
              </a:spcBef>
              <a:spcAft>
                <a:spcPts val="0"/>
              </a:spcAft>
              <a:buSzPts val="1530"/>
              <a:buChar char="⚫"/>
              <a:defRPr/>
            </a:lvl3pPr>
            <a:lvl4pPr indent="-325755" lvl="3" marL="1828800" algn="l">
              <a:spcBef>
                <a:spcPts val="300"/>
              </a:spcBef>
              <a:spcAft>
                <a:spcPts val="0"/>
              </a:spcAft>
              <a:buSzPts val="1530"/>
              <a:buChar char="⚫"/>
              <a:defRPr/>
            </a:lvl4pPr>
            <a:lvl5pPr indent="-325754" lvl="4" marL="2286000" algn="l">
              <a:spcBef>
                <a:spcPts val="340"/>
              </a:spcBef>
              <a:spcAft>
                <a:spcPts val="0"/>
              </a:spcAft>
              <a:buSzPts val="1530"/>
              <a:buChar char="⚫"/>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39" name="Google Shape;39;p40"/>
          <p:cNvSpPr txBox="1"/>
          <p:nvPr>
            <p:ph idx="2" type="body"/>
          </p:nvPr>
        </p:nvSpPr>
        <p:spPr>
          <a:xfrm>
            <a:off x="5035550" y="1524000"/>
            <a:ext cx="4398264" cy="4572000"/>
          </a:xfrm>
          <a:prstGeom prst="rect">
            <a:avLst/>
          </a:prstGeom>
          <a:noFill/>
          <a:ln>
            <a:noFill/>
          </a:ln>
        </p:spPr>
        <p:txBody>
          <a:bodyPr anchorCtr="0" anchor="t" bIns="45700" lIns="91425" spcFirstLastPara="1" rIns="91425" wrap="square" tIns="45700">
            <a:normAutofit/>
          </a:bodyPr>
          <a:lstStyle>
            <a:lvl1pPr indent="-325755" lvl="0" marL="457200" algn="l">
              <a:spcBef>
                <a:spcPts val="600"/>
              </a:spcBef>
              <a:spcAft>
                <a:spcPts val="0"/>
              </a:spcAft>
              <a:buSzPts val="1530"/>
              <a:buChar char="⚫"/>
              <a:defRPr/>
            </a:lvl1pPr>
            <a:lvl2pPr indent="-325755" lvl="1" marL="914400" algn="l">
              <a:spcBef>
                <a:spcPts val="300"/>
              </a:spcBef>
              <a:spcAft>
                <a:spcPts val="0"/>
              </a:spcAft>
              <a:buSzPts val="1530"/>
              <a:buChar char="⚫"/>
              <a:defRPr/>
            </a:lvl2pPr>
            <a:lvl3pPr indent="-325755" lvl="2" marL="1371600" algn="l">
              <a:spcBef>
                <a:spcPts val="300"/>
              </a:spcBef>
              <a:spcAft>
                <a:spcPts val="0"/>
              </a:spcAft>
              <a:buSzPts val="1530"/>
              <a:buChar char="⚫"/>
              <a:defRPr/>
            </a:lvl3pPr>
            <a:lvl4pPr indent="-325755" lvl="3" marL="1828800" algn="l">
              <a:spcBef>
                <a:spcPts val="300"/>
              </a:spcBef>
              <a:spcAft>
                <a:spcPts val="0"/>
              </a:spcAft>
              <a:buSzPts val="1530"/>
              <a:buChar char="⚫"/>
              <a:defRPr/>
            </a:lvl4pPr>
            <a:lvl5pPr indent="-325754" lvl="4" marL="2286000" algn="l">
              <a:spcBef>
                <a:spcPts val="340"/>
              </a:spcBef>
              <a:spcAft>
                <a:spcPts val="0"/>
              </a:spcAft>
              <a:buSzPts val="1530"/>
              <a:buChar char="⚫"/>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40" name="Shape 40"/>
        <p:cNvGrpSpPr/>
        <p:nvPr/>
      </p:nvGrpSpPr>
      <p:grpSpPr>
        <a:xfrm>
          <a:off x="0" y="0"/>
          <a:ext cx="0" cy="0"/>
          <a:chOff x="0" y="0"/>
          <a:chExt cx="0" cy="0"/>
        </a:xfrm>
      </p:grpSpPr>
      <p:sp>
        <p:nvSpPr>
          <p:cNvPr id="41" name="Google Shape;41;p41"/>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42" name="Google Shape;42;p41"/>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1"/>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41"/>
          <p:cNvSpPr txBox="1"/>
          <p:nvPr>
            <p:ph idx="1" type="body"/>
          </p:nvPr>
        </p:nvSpPr>
        <p:spPr>
          <a:xfrm>
            <a:off x="495303" y="1399593"/>
            <a:ext cx="4376870" cy="762000"/>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210"/>
              <a:buNone/>
              <a:defRPr b="1" sz="2600">
                <a:solidFill>
                  <a:schemeClr val="lt2"/>
                </a:solidFill>
                <a:latin typeface="Constantia"/>
                <a:ea typeface="Constantia"/>
                <a:cs typeface="Constantia"/>
                <a:sym typeface="Constantia"/>
              </a:defRPr>
            </a:lvl1pPr>
            <a:lvl2pPr indent="-228600" lvl="1" marL="914400" algn="l">
              <a:spcBef>
                <a:spcPts val="300"/>
              </a:spcBef>
              <a:spcAft>
                <a:spcPts val="0"/>
              </a:spcAft>
              <a:buSzPts val="1700"/>
              <a:buNone/>
              <a:defRPr b="1" sz="2000">
                <a:solidFill>
                  <a:schemeClr val="lt1"/>
                </a:solidFill>
                <a:latin typeface="Constantia"/>
                <a:ea typeface="Constantia"/>
                <a:cs typeface="Constantia"/>
                <a:sym typeface="Constantia"/>
              </a:defRPr>
            </a:lvl2pPr>
            <a:lvl3pPr indent="-228600" lvl="2" marL="1371600" algn="l">
              <a:spcBef>
                <a:spcPts val="300"/>
              </a:spcBef>
              <a:spcAft>
                <a:spcPts val="0"/>
              </a:spcAft>
              <a:buSzPts val="1530"/>
              <a:buNone/>
              <a:defRPr b="1" sz="1800">
                <a:solidFill>
                  <a:schemeClr val="lt1"/>
                </a:solidFill>
                <a:latin typeface="Constantia"/>
                <a:ea typeface="Constantia"/>
                <a:cs typeface="Constantia"/>
                <a:sym typeface="Constantia"/>
              </a:defRPr>
            </a:lvl3pPr>
            <a:lvl4pPr indent="-228600" lvl="3" marL="1828800" algn="l">
              <a:spcBef>
                <a:spcPts val="300"/>
              </a:spcBef>
              <a:spcAft>
                <a:spcPts val="0"/>
              </a:spcAft>
              <a:buSzPts val="1360"/>
              <a:buNone/>
              <a:defRPr b="1" sz="1600">
                <a:solidFill>
                  <a:schemeClr val="lt1"/>
                </a:solidFill>
                <a:latin typeface="Constantia"/>
                <a:ea typeface="Constantia"/>
                <a:cs typeface="Constantia"/>
                <a:sym typeface="Constantia"/>
              </a:defRPr>
            </a:lvl4pPr>
            <a:lvl5pPr indent="-228600" lvl="4" marL="2286000" algn="l">
              <a:spcBef>
                <a:spcPts val="340"/>
              </a:spcBef>
              <a:spcAft>
                <a:spcPts val="0"/>
              </a:spcAft>
              <a:buSzPts val="1360"/>
              <a:buNone/>
              <a:defRPr b="1" sz="1600">
                <a:solidFill>
                  <a:schemeClr val="lt1"/>
                </a:solidFill>
                <a:latin typeface="Constantia"/>
                <a:ea typeface="Constantia"/>
                <a:cs typeface="Constantia"/>
                <a:sym typeface="Constantia"/>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45" name="Google Shape;45;p41"/>
          <p:cNvSpPr txBox="1"/>
          <p:nvPr>
            <p:ph idx="2" type="body"/>
          </p:nvPr>
        </p:nvSpPr>
        <p:spPr>
          <a:xfrm>
            <a:off x="495300" y="2201896"/>
            <a:ext cx="4375150" cy="3913632"/>
          </a:xfrm>
          <a:prstGeom prst="rect">
            <a:avLst/>
          </a:prstGeom>
          <a:noFill/>
          <a:ln>
            <a:noFill/>
          </a:ln>
        </p:spPr>
        <p:txBody>
          <a:bodyPr anchorCtr="0" anchor="t" bIns="45700" lIns="91425" spcFirstLastPara="1" rIns="91425" wrap="square" tIns="45700">
            <a:normAutofit/>
          </a:bodyPr>
          <a:lstStyle>
            <a:lvl1pPr indent="-325755" lvl="0" marL="457200" algn="l">
              <a:spcBef>
                <a:spcPts val="600"/>
              </a:spcBef>
              <a:spcAft>
                <a:spcPts val="0"/>
              </a:spcAft>
              <a:buSzPts val="1530"/>
              <a:buChar char="⚫"/>
              <a:defRPr/>
            </a:lvl1pPr>
            <a:lvl2pPr indent="-325755" lvl="1" marL="914400" algn="l">
              <a:spcBef>
                <a:spcPts val="300"/>
              </a:spcBef>
              <a:spcAft>
                <a:spcPts val="0"/>
              </a:spcAft>
              <a:buSzPts val="1530"/>
              <a:buChar char="⚫"/>
              <a:defRPr/>
            </a:lvl2pPr>
            <a:lvl3pPr indent="-325755" lvl="2" marL="1371600" algn="l">
              <a:spcBef>
                <a:spcPts val="300"/>
              </a:spcBef>
              <a:spcAft>
                <a:spcPts val="0"/>
              </a:spcAft>
              <a:buSzPts val="1530"/>
              <a:buChar char="⚫"/>
              <a:defRPr/>
            </a:lvl3pPr>
            <a:lvl4pPr indent="-325755" lvl="3" marL="1828800" algn="l">
              <a:spcBef>
                <a:spcPts val="300"/>
              </a:spcBef>
              <a:spcAft>
                <a:spcPts val="0"/>
              </a:spcAft>
              <a:buSzPts val="1530"/>
              <a:buChar char="⚫"/>
              <a:defRPr/>
            </a:lvl4pPr>
            <a:lvl5pPr indent="-325754" lvl="4" marL="2286000" algn="l">
              <a:spcBef>
                <a:spcPts val="340"/>
              </a:spcBef>
              <a:spcAft>
                <a:spcPts val="0"/>
              </a:spcAft>
              <a:buSzPts val="1530"/>
              <a:buChar char="⚫"/>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46" name="Google Shape;46;p41"/>
          <p:cNvSpPr txBox="1"/>
          <p:nvPr>
            <p:ph idx="3" type="body"/>
          </p:nvPr>
        </p:nvSpPr>
        <p:spPr>
          <a:xfrm>
            <a:off x="5037270" y="2201896"/>
            <a:ext cx="4375150" cy="3913632"/>
          </a:xfrm>
          <a:prstGeom prst="rect">
            <a:avLst/>
          </a:prstGeom>
          <a:noFill/>
          <a:ln>
            <a:noFill/>
          </a:ln>
        </p:spPr>
        <p:txBody>
          <a:bodyPr anchorCtr="0" anchor="t" bIns="45700" lIns="91425" spcFirstLastPara="1" rIns="91425" wrap="square" tIns="45700">
            <a:normAutofit/>
          </a:bodyPr>
          <a:lstStyle>
            <a:lvl1pPr indent="-325755" lvl="0" marL="457200" algn="l">
              <a:spcBef>
                <a:spcPts val="600"/>
              </a:spcBef>
              <a:spcAft>
                <a:spcPts val="0"/>
              </a:spcAft>
              <a:buSzPts val="1530"/>
              <a:buChar char="⚫"/>
              <a:defRPr/>
            </a:lvl1pPr>
            <a:lvl2pPr indent="-325755" lvl="1" marL="914400" algn="l">
              <a:spcBef>
                <a:spcPts val="300"/>
              </a:spcBef>
              <a:spcAft>
                <a:spcPts val="0"/>
              </a:spcAft>
              <a:buSzPts val="1530"/>
              <a:buChar char="⚫"/>
              <a:defRPr/>
            </a:lvl2pPr>
            <a:lvl3pPr indent="-325755" lvl="2" marL="1371600" algn="l">
              <a:spcBef>
                <a:spcPts val="300"/>
              </a:spcBef>
              <a:spcAft>
                <a:spcPts val="0"/>
              </a:spcAft>
              <a:buSzPts val="1530"/>
              <a:buChar char="⚫"/>
              <a:defRPr/>
            </a:lvl3pPr>
            <a:lvl4pPr indent="-325755" lvl="3" marL="1828800" algn="l">
              <a:spcBef>
                <a:spcPts val="300"/>
              </a:spcBef>
              <a:spcAft>
                <a:spcPts val="0"/>
              </a:spcAft>
              <a:buSzPts val="1530"/>
              <a:buChar char="⚫"/>
              <a:defRPr/>
            </a:lvl4pPr>
            <a:lvl5pPr indent="-325754" lvl="4" marL="2286000" algn="l">
              <a:spcBef>
                <a:spcPts val="340"/>
              </a:spcBef>
              <a:spcAft>
                <a:spcPts val="0"/>
              </a:spcAft>
              <a:buSzPts val="1530"/>
              <a:buChar char="⚫"/>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47" name="Google Shape;47;p41"/>
          <p:cNvSpPr txBox="1"/>
          <p:nvPr>
            <p:ph type="title"/>
          </p:nvPr>
        </p:nvSpPr>
        <p:spPr>
          <a:xfrm>
            <a:off x="495300" y="155448"/>
            <a:ext cx="8915400" cy="11430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9F9F9"/>
              </a:buClr>
              <a:buSzPts val="4200"/>
              <a:buFont typeface="Constantia"/>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41"/>
          <p:cNvSpPr txBox="1"/>
          <p:nvPr>
            <p:ph idx="4" type="body"/>
          </p:nvPr>
        </p:nvSpPr>
        <p:spPr>
          <a:xfrm>
            <a:off x="5035553" y="1399593"/>
            <a:ext cx="4376870" cy="762000"/>
          </a:xfrm>
          <a:prstGeom prst="rect">
            <a:avLst/>
          </a:prstGeom>
          <a:noFill/>
          <a:ln>
            <a:noFill/>
          </a:ln>
        </p:spPr>
        <p:txBody>
          <a:bodyPr anchorCtr="0" anchor="b" bIns="45700" lIns="91425" spcFirstLastPara="1" rIns="91425" wrap="square" tIns="45700">
            <a:noAutofit/>
          </a:bodyPr>
          <a:lstStyle>
            <a:lvl1pPr indent="-228600" lvl="0" marL="457200" algn="l">
              <a:spcBef>
                <a:spcPts val="0"/>
              </a:spcBef>
              <a:spcAft>
                <a:spcPts val="0"/>
              </a:spcAft>
              <a:buSzPts val="2210"/>
              <a:buNone/>
              <a:defRPr b="1" sz="2600">
                <a:solidFill>
                  <a:schemeClr val="lt2"/>
                </a:solidFill>
                <a:latin typeface="Constantia"/>
                <a:ea typeface="Constantia"/>
                <a:cs typeface="Constantia"/>
                <a:sym typeface="Constantia"/>
              </a:defRPr>
            </a:lvl1pPr>
            <a:lvl2pPr indent="-228600" lvl="1" marL="914400" algn="l">
              <a:spcBef>
                <a:spcPts val="300"/>
              </a:spcBef>
              <a:spcAft>
                <a:spcPts val="0"/>
              </a:spcAft>
              <a:buSzPts val="1700"/>
              <a:buNone/>
              <a:defRPr b="1" sz="2000">
                <a:solidFill>
                  <a:schemeClr val="lt1"/>
                </a:solidFill>
                <a:latin typeface="Constantia"/>
                <a:ea typeface="Constantia"/>
                <a:cs typeface="Constantia"/>
                <a:sym typeface="Constantia"/>
              </a:defRPr>
            </a:lvl2pPr>
            <a:lvl3pPr indent="-228600" lvl="2" marL="1371600" algn="l">
              <a:spcBef>
                <a:spcPts val="300"/>
              </a:spcBef>
              <a:spcAft>
                <a:spcPts val="0"/>
              </a:spcAft>
              <a:buSzPts val="1530"/>
              <a:buNone/>
              <a:defRPr b="1" sz="1800">
                <a:solidFill>
                  <a:schemeClr val="lt1"/>
                </a:solidFill>
                <a:latin typeface="Constantia"/>
                <a:ea typeface="Constantia"/>
                <a:cs typeface="Constantia"/>
                <a:sym typeface="Constantia"/>
              </a:defRPr>
            </a:lvl3pPr>
            <a:lvl4pPr indent="-228600" lvl="3" marL="1828800" algn="l">
              <a:spcBef>
                <a:spcPts val="300"/>
              </a:spcBef>
              <a:spcAft>
                <a:spcPts val="0"/>
              </a:spcAft>
              <a:buSzPts val="1360"/>
              <a:buNone/>
              <a:defRPr b="1" sz="1600">
                <a:solidFill>
                  <a:schemeClr val="lt1"/>
                </a:solidFill>
                <a:latin typeface="Constantia"/>
                <a:ea typeface="Constantia"/>
                <a:cs typeface="Constantia"/>
                <a:sym typeface="Constantia"/>
              </a:defRPr>
            </a:lvl4pPr>
            <a:lvl5pPr indent="-228600" lvl="4" marL="2286000" algn="l">
              <a:spcBef>
                <a:spcPts val="340"/>
              </a:spcBef>
              <a:spcAft>
                <a:spcPts val="0"/>
              </a:spcAft>
              <a:buSzPts val="1360"/>
              <a:buNone/>
              <a:defRPr b="1" sz="1600">
                <a:solidFill>
                  <a:schemeClr val="lt1"/>
                </a:solidFill>
                <a:latin typeface="Constantia"/>
                <a:ea typeface="Constantia"/>
                <a:cs typeface="Constantia"/>
                <a:sym typeface="Constantia"/>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cxnSp>
        <p:nvCxnSpPr>
          <p:cNvPr id="49" name="Google Shape;49;p41"/>
          <p:cNvCxnSpPr/>
          <p:nvPr/>
        </p:nvCxnSpPr>
        <p:spPr>
          <a:xfrm>
            <a:off x="609857" y="2180220"/>
            <a:ext cx="4061460" cy="1588"/>
          </a:xfrm>
          <a:prstGeom prst="straightConnector1">
            <a:avLst/>
          </a:prstGeom>
          <a:noFill/>
          <a:ln cap="flat" cmpd="sng" w="12700">
            <a:solidFill>
              <a:srgbClr val="E8E8E7"/>
            </a:solidFill>
            <a:prstDash val="solid"/>
            <a:round/>
            <a:headEnd len="sm" w="sm" type="none"/>
            <a:tailEnd len="sm" w="sm" type="none"/>
          </a:ln>
          <a:effectLst>
            <a:outerShdw blurRad="34925" rotWithShape="0" algn="tl">
              <a:srgbClr val="000000">
                <a:alpha val="54901"/>
              </a:srgbClr>
            </a:outerShdw>
          </a:effectLst>
        </p:spPr>
      </p:cxnSp>
      <p:cxnSp>
        <p:nvCxnSpPr>
          <p:cNvPr id="50" name="Google Shape;50;p41"/>
          <p:cNvCxnSpPr/>
          <p:nvPr/>
        </p:nvCxnSpPr>
        <p:spPr>
          <a:xfrm>
            <a:off x="5151120" y="2180220"/>
            <a:ext cx="4061460" cy="1588"/>
          </a:xfrm>
          <a:prstGeom prst="straightConnector1">
            <a:avLst/>
          </a:prstGeom>
          <a:noFill/>
          <a:ln cap="flat" cmpd="sng" w="12700">
            <a:solidFill>
              <a:srgbClr val="E8E8E7"/>
            </a:solidFill>
            <a:prstDash val="solid"/>
            <a:round/>
            <a:headEnd len="sm" w="sm" type="none"/>
            <a:tailEnd len="sm" w="sm" type="none"/>
          </a:ln>
          <a:effectLst>
            <a:outerShdw blurRad="34925" rotWithShape="0" algn="tl">
              <a:srgbClr val="000000">
                <a:alpha val="54901"/>
              </a:srgb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ólo el título" type="titleOnly">
  <p:cSld name="TITLE_ONLY">
    <p:spTree>
      <p:nvGrpSpPr>
        <p:cNvPr id="51" name="Shape 51"/>
        <p:cNvGrpSpPr/>
        <p:nvPr/>
      </p:nvGrpSpPr>
      <p:grpSpPr>
        <a:xfrm>
          <a:off x="0" y="0"/>
          <a:ext cx="0" cy="0"/>
          <a:chOff x="0" y="0"/>
          <a:chExt cx="0" cy="0"/>
        </a:xfrm>
      </p:grpSpPr>
      <p:sp>
        <p:nvSpPr>
          <p:cNvPr id="52" name="Google Shape;52;p42"/>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42"/>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42"/>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55" name="Google Shape;55;p42"/>
          <p:cNvSpPr txBox="1"/>
          <p:nvPr>
            <p:ph type="title"/>
          </p:nvPr>
        </p:nvSpPr>
        <p:spPr>
          <a:xfrm>
            <a:off x="495300" y="152400"/>
            <a:ext cx="8915400" cy="121920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rgbClr val="F9F9F9"/>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56" name="Shape 56"/>
        <p:cNvGrpSpPr/>
        <p:nvPr/>
      </p:nvGrpSpPr>
      <p:grpSpPr>
        <a:xfrm>
          <a:off x="0" y="0"/>
          <a:ext cx="0" cy="0"/>
          <a:chOff x="0" y="0"/>
          <a:chExt cx="0" cy="0"/>
        </a:xfrm>
      </p:grpSpPr>
      <p:sp>
        <p:nvSpPr>
          <p:cNvPr id="57" name="Google Shape;57;p43"/>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3"/>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3"/>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type="objTx">
  <p:cSld name="OBJECT_WITH_CAPTION_TEXT">
    <p:spTree>
      <p:nvGrpSpPr>
        <p:cNvPr id="60" name="Shape 60"/>
        <p:cNvGrpSpPr/>
        <p:nvPr/>
      </p:nvGrpSpPr>
      <p:grpSpPr>
        <a:xfrm>
          <a:off x="0" y="0"/>
          <a:ext cx="0" cy="0"/>
          <a:chOff x="0" y="0"/>
          <a:chExt cx="0" cy="0"/>
        </a:xfrm>
      </p:grpSpPr>
      <p:sp>
        <p:nvSpPr>
          <p:cNvPr id="61" name="Google Shape;61;p44"/>
          <p:cNvSpPr txBox="1"/>
          <p:nvPr>
            <p:ph idx="1" type="body"/>
          </p:nvPr>
        </p:nvSpPr>
        <p:spPr>
          <a:xfrm>
            <a:off x="495300" y="457200"/>
            <a:ext cx="6769100" cy="5715000"/>
          </a:xfrm>
          <a:prstGeom prst="rect">
            <a:avLst/>
          </a:prstGeom>
          <a:noFill/>
          <a:ln>
            <a:noFill/>
          </a:ln>
        </p:spPr>
        <p:txBody>
          <a:bodyPr anchorCtr="0" anchor="t" bIns="45700" lIns="91425" spcFirstLastPara="1" rIns="91425" wrap="square" tIns="45700">
            <a:normAutofit/>
          </a:bodyPr>
          <a:lstStyle>
            <a:lvl1pPr indent="-325755" lvl="0" marL="457200" algn="l">
              <a:spcBef>
                <a:spcPts val="600"/>
              </a:spcBef>
              <a:spcAft>
                <a:spcPts val="0"/>
              </a:spcAft>
              <a:buSzPts val="1530"/>
              <a:buChar char="⚫"/>
              <a:defRPr/>
            </a:lvl1pPr>
            <a:lvl2pPr indent="-325755" lvl="1" marL="914400" algn="l">
              <a:spcBef>
                <a:spcPts val="300"/>
              </a:spcBef>
              <a:spcAft>
                <a:spcPts val="0"/>
              </a:spcAft>
              <a:buSzPts val="1530"/>
              <a:buChar char="⚫"/>
              <a:defRPr/>
            </a:lvl2pPr>
            <a:lvl3pPr indent="-325755" lvl="2" marL="1371600" algn="l">
              <a:spcBef>
                <a:spcPts val="300"/>
              </a:spcBef>
              <a:spcAft>
                <a:spcPts val="0"/>
              </a:spcAft>
              <a:buSzPts val="1530"/>
              <a:buChar char="⚫"/>
              <a:defRPr/>
            </a:lvl3pPr>
            <a:lvl4pPr indent="-325755" lvl="3" marL="1828800" algn="l">
              <a:spcBef>
                <a:spcPts val="300"/>
              </a:spcBef>
              <a:spcAft>
                <a:spcPts val="0"/>
              </a:spcAft>
              <a:buSzPts val="1530"/>
              <a:buChar char="⚫"/>
              <a:defRPr/>
            </a:lvl4pPr>
            <a:lvl5pPr indent="-325754" lvl="4" marL="2286000" algn="l">
              <a:spcBef>
                <a:spcPts val="340"/>
              </a:spcBef>
              <a:spcAft>
                <a:spcPts val="0"/>
              </a:spcAft>
              <a:buSzPts val="1530"/>
              <a:buChar char="⚫"/>
              <a:defRPr/>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62" name="Google Shape;62;p44"/>
          <p:cNvSpPr txBox="1"/>
          <p:nvPr>
            <p:ph idx="2" type="body"/>
          </p:nvPr>
        </p:nvSpPr>
        <p:spPr>
          <a:xfrm>
            <a:off x="7346950" y="1600200"/>
            <a:ext cx="2149602" cy="3733800"/>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600"/>
              </a:spcBef>
              <a:spcAft>
                <a:spcPts val="0"/>
              </a:spcAft>
              <a:buSzPts val="1360"/>
              <a:buNone/>
              <a:defRPr sz="1600">
                <a:solidFill>
                  <a:schemeClr val="lt2"/>
                </a:solidFill>
              </a:defRPr>
            </a:lvl1pPr>
            <a:lvl2pPr indent="-228600" lvl="1" marL="914400" algn="l">
              <a:spcBef>
                <a:spcPts val="1000"/>
              </a:spcBef>
              <a:spcAft>
                <a:spcPts val="0"/>
              </a:spcAft>
              <a:buSzPts val="1020"/>
              <a:buNone/>
              <a:defRPr sz="1200"/>
            </a:lvl2pPr>
            <a:lvl3pPr indent="-228600" lvl="2" marL="1371600" algn="l">
              <a:spcBef>
                <a:spcPts val="300"/>
              </a:spcBef>
              <a:spcAft>
                <a:spcPts val="0"/>
              </a:spcAft>
              <a:buSzPts val="850"/>
              <a:buNone/>
              <a:defRPr sz="1000"/>
            </a:lvl3pPr>
            <a:lvl4pPr indent="-228600" lvl="3" marL="1828800" algn="l">
              <a:spcBef>
                <a:spcPts val="300"/>
              </a:spcBef>
              <a:spcAft>
                <a:spcPts val="0"/>
              </a:spcAft>
              <a:buSzPts val="765"/>
              <a:buNone/>
              <a:defRPr sz="900"/>
            </a:lvl4pPr>
            <a:lvl5pPr indent="-228600" lvl="4" marL="2286000" algn="l">
              <a:spcBef>
                <a:spcPts val="340"/>
              </a:spcBef>
              <a:spcAft>
                <a:spcPts val="0"/>
              </a:spcAft>
              <a:buSzPts val="765"/>
              <a:buNone/>
              <a:defRPr sz="900"/>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63" name="Google Shape;63;p44"/>
          <p:cNvSpPr txBox="1"/>
          <p:nvPr>
            <p:ph type="title"/>
          </p:nvPr>
        </p:nvSpPr>
        <p:spPr>
          <a:xfrm>
            <a:off x="7346950" y="457200"/>
            <a:ext cx="2146300" cy="1066800"/>
          </a:xfrm>
          <a:prstGeom prst="rect">
            <a:avLst/>
          </a:prstGeom>
          <a:noFill/>
          <a:ln>
            <a:noFill/>
          </a:ln>
        </p:spPr>
        <p:txBody>
          <a:bodyPr anchorCtr="0" anchor="b" bIns="45700" lIns="91425" spcFirstLastPara="1" rIns="91425" wrap="square" tIns="91425">
            <a:normAutofit/>
          </a:bodyPr>
          <a:lstStyle>
            <a:lvl1pPr lvl="0" algn="l">
              <a:spcBef>
                <a:spcPts val="0"/>
              </a:spcBef>
              <a:spcAft>
                <a:spcPts val="0"/>
              </a:spcAft>
              <a:buClr>
                <a:schemeClr val="lt2"/>
              </a:buClr>
              <a:buSzPts val="1800"/>
              <a:buFont typeface="Constantia"/>
              <a:buNone/>
              <a:defRPr b="1" sz="1800">
                <a:solidFill>
                  <a:schemeClr val="lt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44"/>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44"/>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66" name="Google Shape;66;p44"/>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type="picTx">
  <p:cSld name="PICTURE_WITH_CAPTION_TEXT">
    <p:spTree>
      <p:nvGrpSpPr>
        <p:cNvPr id="67" name="Shape 67"/>
        <p:cNvGrpSpPr/>
        <p:nvPr/>
      </p:nvGrpSpPr>
      <p:grpSpPr>
        <a:xfrm>
          <a:off x="0" y="0"/>
          <a:ext cx="0" cy="0"/>
          <a:chOff x="0" y="0"/>
          <a:chExt cx="0" cy="0"/>
        </a:xfrm>
      </p:grpSpPr>
      <p:sp>
        <p:nvSpPr>
          <p:cNvPr id="68" name="Google Shape;68;p45"/>
          <p:cNvSpPr txBox="1"/>
          <p:nvPr>
            <p:ph type="title"/>
          </p:nvPr>
        </p:nvSpPr>
        <p:spPr>
          <a:xfrm>
            <a:off x="7181850" y="457200"/>
            <a:ext cx="2228850" cy="1066800"/>
          </a:xfrm>
          <a:prstGeom prst="rect">
            <a:avLst/>
          </a:prstGeom>
          <a:noFill/>
          <a:ln>
            <a:noFill/>
          </a:ln>
        </p:spPr>
        <p:txBody>
          <a:bodyPr anchorCtr="0" anchor="b" bIns="45700" lIns="91425" spcFirstLastPara="1" rIns="91425" wrap="square" tIns="91425">
            <a:normAutofit/>
          </a:bodyPr>
          <a:lstStyle>
            <a:lvl1pPr lvl="0" algn="l">
              <a:spcBef>
                <a:spcPts val="0"/>
              </a:spcBef>
              <a:spcAft>
                <a:spcPts val="0"/>
              </a:spcAft>
              <a:buClr>
                <a:schemeClr val="lt2"/>
              </a:buClr>
              <a:buSzPts val="1800"/>
              <a:buFont typeface="Constantia"/>
              <a:buNone/>
              <a:defRPr b="1" sz="1800">
                <a:solidFill>
                  <a:schemeClr val="lt2"/>
                </a:solidFill>
                <a:latin typeface="Constantia"/>
                <a:ea typeface="Constantia"/>
                <a:cs typeface="Constantia"/>
                <a:sym typeface="Constantia"/>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45"/>
          <p:cNvSpPr/>
          <p:nvPr>
            <p:ph idx="2" type="pic"/>
          </p:nvPr>
        </p:nvSpPr>
        <p:spPr>
          <a:xfrm>
            <a:off x="495300" y="457200"/>
            <a:ext cx="6521450" cy="5562600"/>
          </a:xfrm>
          <a:prstGeom prst="rect">
            <a:avLst/>
          </a:prstGeom>
          <a:solidFill>
            <a:srgbClr val="FFFDEB"/>
          </a:solidFill>
          <a:ln>
            <a:noFill/>
          </a:ln>
          <a:effectLst>
            <a:outerShdw blurRad="88900" sx="103000" rotWithShape="0" algn="ctr" sy="103000">
              <a:srgbClr val="000000">
                <a:alpha val="31764"/>
              </a:srgbClr>
            </a:outerShdw>
          </a:effectLst>
        </p:spPr>
      </p:sp>
      <p:sp>
        <p:nvSpPr>
          <p:cNvPr id="70" name="Google Shape;70;p45"/>
          <p:cNvSpPr txBox="1"/>
          <p:nvPr>
            <p:ph idx="1" type="body"/>
          </p:nvPr>
        </p:nvSpPr>
        <p:spPr>
          <a:xfrm>
            <a:off x="7181850" y="1600200"/>
            <a:ext cx="2228850" cy="4419600"/>
          </a:xfrm>
          <a:prstGeom prst="rect">
            <a:avLst/>
          </a:prstGeom>
          <a:noFill/>
          <a:ln>
            <a:noFill/>
          </a:ln>
        </p:spPr>
        <p:txBody>
          <a:bodyPr anchorCtr="0" anchor="t" bIns="45700" lIns="91425" spcFirstLastPara="1" rIns="91425" wrap="square" tIns="45700">
            <a:normAutofit/>
          </a:bodyPr>
          <a:lstStyle>
            <a:lvl1pPr indent="-228600" lvl="0" marL="457200" algn="l">
              <a:lnSpc>
                <a:spcPct val="125000"/>
              </a:lnSpc>
              <a:spcBef>
                <a:spcPts val="600"/>
              </a:spcBef>
              <a:spcAft>
                <a:spcPts val="0"/>
              </a:spcAft>
              <a:buSzPts val="1360"/>
              <a:buFont typeface="Constantia"/>
              <a:buNone/>
              <a:defRPr b="0" sz="1600">
                <a:solidFill>
                  <a:schemeClr val="lt2"/>
                </a:solidFill>
              </a:defRPr>
            </a:lvl1pPr>
            <a:lvl2pPr indent="-293369" lvl="1" marL="914400" algn="l">
              <a:spcBef>
                <a:spcPts val="1000"/>
              </a:spcBef>
              <a:spcAft>
                <a:spcPts val="0"/>
              </a:spcAft>
              <a:buSzPts val="1020"/>
              <a:buChar char="⚫"/>
              <a:defRPr sz="1200"/>
            </a:lvl2pPr>
            <a:lvl3pPr indent="-282575" lvl="2" marL="1371600" algn="l">
              <a:spcBef>
                <a:spcPts val="300"/>
              </a:spcBef>
              <a:spcAft>
                <a:spcPts val="0"/>
              </a:spcAft>
              <a:buSzPts val="850"/>
              <a:buChar char="⚫"/>
              <a:defRPr sz="1000"/>
            </a:lvl3pPr>
            <a:lvl4pPr indent="-277177" lvl="3" marL="1828800" algn="l">
              <a:spcBef>
                <a:spcPts val="300"/>
              </a:spcBef>
              <a:spcAft>
                <a:spcPts val="0"/>
              </a:spcAft>
              <a:buSzPts val="765"/>
              <a:buChar char="⚫"/>
              <a:defRPr sz="900"/>
            </a:lvl4pPr>
            <a:lvl5pPr indent="-277177" lvl="4" marL="2286000" algn="l">
              <a:spcBef>
                <a:spcPts val="340"/>
              </a:spcBef>
              <a:spcAft>
                <a:spcPts val="0"/>
              </a:spcAft>
              <a:buSzPts val="765"/>
              <a:buChar char="⚫"/>
              <a:defRPr sz="900"/>
            </a:lvl5pPr>
            <a:lvl6pPr indent="-325754" lvl="5" marL="2743200" algn="l">
              <a:spcBef>
                <a:spcPts val="340"/>
              </a:spcBef>
              <a:spcAft>
                <a:spcPts val="0"/>
              </a:spcAft>
              <a:buSzPts val="1530"/>
              <a:buChar char="🖙"/>
              <a:defRPr/>
            </a:lvl6pPr>
            <a:lvl7pPr indent="-325754" lvl="6" marL="3200400" algn="l">
              <a:spcBef>
                <a:spcPts val="340"/>
              </a:spcBef>
              <a:spcAft>
                <a:spcPts val="0"/>
              </a:spcAft>
              <a:buSzPts val="1530"/>
              <a:buChar char="🖙"/>
              <a:defRPr/>
            </a:lvl7pPr>
            <a:lvl8pPr indent="-325754" lvl="7" marL="3657600" algn="l">
              <a:spcBef>
                <a:spcPts val="340"/>
              </a:spcBef>
              <a:spcAft>
                <a:spcPts val="0"/>
              </a:spcAft>
              <a:buSzPts val="1530"/>
              <a:buChar char="🖙"/>
              <a:defRPr/>
            </a:lvl8pPr>
            <a:lvl9pPr indent="-325754" lvl="8" marL="4114800" algn="l">
              <a:spcBef>
                <a:spcPts val="340"/>
              </a:spcBef>
              <a:spcAft>
                <a:spcPts val="0"/>
              </a:spcAft>
              <a:buSzPts val="1530"/>
              <a:buChar char="🖙"/>
              <a:defRPr/>
            </a:lvl9pPr>
          </a:lstStyle>
          <a:p/>
        </p:txBody>
      </p:sp>
      <p:sp>
        <p:nvSpPr>
          <p:cNvPr id="71" name="Google Shape;71;p45"/>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45"/>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73" name="Google Shape;73;p45"/>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sp>
        <p:nvSpPr>
          <p:cNvPr id="6" name="Google Shape;6;p36"/>
          <p:cNvSpPr txBox="1"/>
          <p:nvPr>
            <p:ph idx="1" type="body"/>
          </p:nvPr>
        </p:nvSpPr>
        <p:spPr>
          <a:xfrm>
            <a:off x="495300" y="1447804"/>
            <a:ext cx="8915400" cy="4678363"/>
          </a:xfrm>
          <a:prstGeom prst="rect">
            <a:avLst/>
          </a:prstGeom>
          <a:noFill/>
          <a:ln>
            <a:noFill/>
          </a:ln>
        </p:spPr>
        <p:txBody>
          <a:bodyPr anchorCtr="0" anchor="t" bIns="45700" lIns="91425" spcFirstLastPara="1" rIns="91425" wrap="square" tIns="45700">
            <a:normAutofit/>
          </a:bodyPr>
          <a:lstStyle>
            <a:lvl1pPr indent="-368935" lvl="0" marL="457200" marR="0" rtl="0" algn="l">
              <a:spcBef>
                <a:spcPts val="600"/>
              </a:spcBef>
              <a:spcAft>
                <a:spcPts val="0"/>
              </a:spcAft>
              <a:buClr>
                <a:schemeClr val="accent2"/>
              </a:buClr>
              <a:buSzPts val="2210"/>
              <a:buFont typeface="Noto Sans Symbols"/>
              <a:buChar char="⚫"/>
              <a:defRPr b="0" i="0" sz="2600" u="none" cap="none" strike="noStrike">
                <a:solidFill>
                  <a:schemeClr val="lt1"/>
                </a:solidFill>
                <a:latin typeface="Constantia"/>
                <a:ea typeface="Constantia"/>
                <a:cs typeface="Constantia"/>
                <a:sym typeface="Constantia"/>
              </a:defRPr>
            </a:lvl1pPr>
            <a:lvl2pPr indent="-358140" lvl="1" marL="914400" marR="0" rtl="0" algn="l">
              <a:spcBef>
                <a:spcPts val="300"/>
              </a:spcBef>
              <a:spcAft>
                <a:spcPts val="0"/>
              </a:spcAft>
              <a:buClr>
                <a:srgbClr val="D58F3E"/>
              </a:buClr>
              <a:buSzPts val="2040"/>
              <a:buFont typeface="Noto Sans Symbols"/>
              <a:buChar char="⚫"/>
              <a:defRPr b="0" i="0" sz="2400" u="none" cap="none" strike="noStrike">
                <a:solidFill>
                  <a:schemeClr val="lt2"/>
                </a:solidFill>
                <a:latin typeface="Constantia"/>
                <a:ea typeface="Constantia"/>
                <a:cs typeface="Constantia"/>
                <a:sym typeface="Constantia"/>
              </a:defRPr>
            </a:lvl2pPr>
            <a:lvl3pPr indent="-341947" lvl="2" marL="1371600" marR="0" rtl="0" algn="l">
              <a:spcBef>
                <a:spcPts val="300"/>
              </a:spcBef>
              <a:spcAft>
                <a:spcPts val="0"/>
              </a:spcAft>
              <a:buClr>
                <a:srgbClr val="B17733"/>
              </a:buClr>
              <a:buSzPts val="1785"/>
              <a:buFont typeface="Noto Sans Symbols"/>
              <a:buChar char="⚫"/>
              <a:defRPr b="0" i="0" sz="2100" u="none" cap="none" strike="noStrike">
                <a:solidFill>
                  <a:schemeClr val="lt1"/>
                </a:solidFill>
                <a:latin typeface="Constantia"/>
                <a:ea typeface="Constantia"/>
                <a:cs typeface="Constantia"/>
                <a:sym typeface="Constantia"/>
              </a:defRPr>
            </a:lvl3pPr>
            <a:lvl4pPr indent="-331152" lvl="3" marL="1828800" marR="0" rtl="0" algn="l">
              <a:spcBef>
                <a:spcPts val="300"/>
              </a:spcBef>
              <a:spcAft>
                <a:spcPts val="0"/>
              </a:spcAft>
              <a:buClr>
                <a:srgbClr val="D58F3E"/>
              </a:buClr>
              <a:buSzPts val="1615"/>
              <a:buFont typeface="Noto Sans Symbols"/>
              <a:buChar char="⚫"/>
              <a:defRPr b="0" i="0" sz="1900" u="none" cap="none" strike="noStrike">
                <a:solidFill>
                  <a:schemeClr val="lt1"/>
                </a:solidFill>
                <a:latin typeface="Constantia"/>
                <a:ea typeface="Constantia"/>
                <a:cs typeface="Constantia"/>
                <a:sym typeface="Constantia"/>
              </a:defRPr>
            </a:lvl4pPr>
            <a:lvl5pPr indent="-314960" lvl="4" marL="22860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5pPr>
            <a:lvl6pPr indent="-320357" lvl="5" marL="2743200" marR="0" rtl="0" algn="l">
              <a:spcBef>
                <a:spcPts val="340"/>
              </a:spcBef>
              <a:spcAft>
                <a:spcPts val="0"/>
              </a:spcAft>
              <a:buClr>
                <a:srgbClr val="D58F3E"/>
              </a:buClr>
              <a:buSzPts val="1445"/>
              <a:buFont typeface="Noto Sans Symbols"/>
              <a:buChar char="🖙"/>
              <a:defRPr b="0" i="0" sz="1700" u="none" cap="none" strike="noStrike">
                <a:solidFill>
                  <a:schemeClr val="lt1"/>
                </a:solidFill>
                <a:latin typeface="Constantia"/>
                <a:ea typeface="Constantia"/>
                <a:cs typeface="Constantia"/>
                <a:sym typeface="Constantia"/>
              </a:defRPr>
            </a:lvl6pPr>
            <a:lvl7pPr indent="-314960" lvl="6" marL="3200400" marR="0" rtl="0" algn="l">
              <a:spcBef>
                <a:spcPts val="340"/>
              </a:spcBef>
              <a:spcAft>
                <a:spcPts val="0"/>
              </a:spcAft>
              <a:buClr>
                <a:srgbClr val="D58F3E"/>
              </a:buClr>
              <a:buSzPts val="1360"/>
              <a:buFont typeface="Noto Sans Symbols"/>
              <a:buChar char="🖙"/>
              <a:defRPr b="0" i="0" sz="1600" u="none" cap="none" strike="noStrike">
                <a:solidFill>
                  <a:schemeClr val="lt1"/>
                </a:solidFill>
                <a:latin typeface="Constantia"/>
                <a:ea typeface="Constantia"/>
                <a:cs typeface="Constantia"/>
                <a:sym typeface="Constantia"/>
              </a:defRPr>
            </a:lvl7pPr>
            <a:lvl8pPr indent="-309562" lvl="7" marL="36576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8pPr>
            <a:lvl9pPr indent="-309562" lvl="8" marL="4114800" marR="0" rtl="0" algn="l">
              <a:spcBef>
                <a:spcPts val="340"/>
              </a:spcBef>
              <a:spcAft>
                <a:spcPts val="0"/>
              </a:spcAft>
              <a:buClr>
                <a:srgbClr val="D58F3E"/>
              </a:buClr>
              <a:buSzPts val="1275"/>
              <a:buFont typeface="Noto Sans Symbols"/>
              <a:buChar char="🖙"/>
              <a:defRPr b="0" i="0" sz="1500" u="none" cap="none" strike="noStrike">
                <a:solidFill>
                  <a:schemeClr val="lt1"/>
                </a:solidFill>
                <a:latin typeface="Constantia"/>
                <a:ea typeface="Constantia"/>
                <a:cs typeface="Constantia"/>
                <a:sym typeface="Constantia"/>
              </a:defRPr>
            </a:lvl9pPr>
          </a:lstStyle>
          <a:p/>
        </p:txBody>
      </p:sp>
      <p:sp>
        <p:nvSpPr>
          <p:cNvPr id="7" name="Google Shape;7;p36"/>
          <p:cNvSpPr txBox="1"/>
          <p:nvPr>
            <p:ph idx="10" type="dt"/>
          </p:nvPr>
        </p:nvSpPr>
        <p:spPr>
          <a:xfrm>
            <a:off x="6273800" y="6203667"/>
            <a:ext cx="2806700" cy="384048"/>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8" name="Google Shape;8;p36"/>
          <p:cNvSpPr txBox="1"/>
          <p:nvPr>
            <p:ph idx="11" type="ftr"/>
          </p:nvPr>
        </p:nvSpPr>
        <p:spPr>
          <a:xfrm>
            <a:off x="2311400" y="6203667"/>
            <a:ext cx="3879850" cy="384048"/>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lt2"/>
                </a:solidFill>
                <a:latin typeface="Constantia"/>
                <a:ea typeface="Constantia"/>
                <a:cs typeface="Constantia"/>
                <a:sym typeface="Constantia"/>
              </a:defRPr>
            </a:lvl1pPr>
            <a:lvl2pPr lvl="1"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2pPr>
            <a:lvl3pPr lvl="2"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3pPr>
            <a:lvl4pPr lvl="3"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4pPr>
            <a:lvl5pPr lvl="4"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5pPr>
            <a:lvl6pPr lvl="5"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6pPr>
            <a:lvl7pPr lvl="6"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7pPr>
            <a:lvl8pPr lvl="7"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8pPr>
            <a:lvl9pPr lvl="8" marR="0" rtl="0" algn="l">
              <a:spcBef>
                <a:spcPts val="0"/>
              </a:spcBef>
              <a:spcAft>
                <a:spcPts val="0"/>
              </a:spcAft>
              <a:buSzPts val="1400"/>
              <a:buNone/>
              <a:defRPr b="0" i="0" sz="1800" u="none" cap="none" strike="noStrike">
                <a:solidFill>
                  <a:schemeClr val="lt1"/>
                </a:solidFill>
                <a:latin typeface="Constantia"/>
                <a:ea typeface="Constantia"/>
                <a:cs typeface="Constantia"/>
                <a:sym typeface="Constantia"/>
              </a:defRPr>
            </a:lvl9pPr>
          </a:lstStyle>
          <a:p/>
        </p:txBody>
      </p:sp>
      <p:sp>
        <p:nvSpPr>
          <p:cNvPr id="9" name="Google Shape;9;p36"/>
          <p:cNvSpPr txBox="1"/>
          <p:nvPr>
            <p:ph idx="12" type="sldNum"/>
          </p:nvPr>
        </p:nvSpPr>
        <p:spPr>
          <a:xfrm>
            <a:off x="9111456" y="6181531"/>
            <a:ext cx="660400" cy="457200"/>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i="0" sz="1600" u="none" cap="none" strike="noStrike">
                <a:solidFill>
                  <a:schemeClr val="lt2"/>
                </a:solidFill>
                <a:latin typeface="Constantia"/>
                <a:ea typeface="Constantia"/>
                <a:cs typeface="Constantia"/>
                <a:sym typeface="Constantia"/>
              </a:defRPr>
            </a:lvl1pPr>
            <a:lvl2pPr indent="0" lvl="1" marL="0" marR="0" rtl="0" algn="ctr">
              <a:spcBef>
                <a:spcPts val="0"/>
              </a:spcBef>
              <a:buNone/>
              <a:defRPr b="0" i="0" sz="1600" u="none" cap="none" strike="noStrike">
                <a:solidFill>
                  <a:schemeClr val="lt2"/>
                </a:solidFill>
                <a:latin typeface="Constantia"/>
                <a:ea typeface="Constantia"/>
                <a:cs typeface="Constantia"/>
                <a:sym typeface="Constantia"/>
              </a:defRPr>
            </a:lvl2pPr>
            <a:lvl3pPr indent="0" lvl="2" marL="0" marR="0" rtl="0" algn="ctr">
              <a:spcBef>
                <a:spcPts val="0"/>
              </a:spcBef>
              <a:buNone/>
              <a:defRPr b="0" i="0" sz="1600" u="none" cap="none" strike="noStrike">
                <a:solidFill>
                  <a:schemeClr val="lt2"/>
                </a:solidFill>
                <a:latin typeface="Constantia"/>
                <a:ea typeface="Constantia"/>
                <a:cs typeface="Constantia"/>
                <a:sym typeface="Constantia"/>
              </a:defRPr>
            </a:lvl3pPr>
            <a:lvl4pPr indent="0" lvl="3" marL="0" marR="0" rtl="0" algn="ctr">
              <a:spcBef>
                <a:spcPts val="0"/>
              </a:spcBef>
              <a:buNone/>
              <a:defRPr b="0" i="0" sz="1600" u="none" cap="none" strike="noStrike">
                <a:solidFill>
                  <a:schemeClr val="lt2"/>
                </a:solidFill>
                <a:latin typeface="Constantia"/>
                <a:ea typeface="Constantia"/>
                <a:cs typeface="Constantia"/>
                <a:sym typeface="Constantia"/>
              </a:defRPr>
            </a:lvl4pPr>
            <a:lvl5pPr indent="0" lvl="4" marL="0" marR="0" rtl="0" algn="ctr">
              <a:spcBef>
                <a:spcPts val="0"/>
              </a:spcBef>
              <a:buNone/>
              <a:defRPr b="0" i="0" sz="1600" u="none" cap="none" strike="noStrike">
                <a:solidFill>
                  <a:schemeClr val="lt2"/>
                </a:solidFill>
                <a:latin typeface="Constantia"/>
                <a:ea typeface="Constantia"/>
                <a:cs typeface="Constantia"/>
                <a:sym typeface="Constantia"/>
              </a:defRPr>
            </a:lvl5pPr>
            <a:lvl6pPr indent="0" lvl="5" marL="0" marR="0" rtl="0" algn="ctr">
              <a:spcBef>
                <a:spcPts val="0"/>
              </a:spcBef>
              <a:buNone/>
              <a:defRPr b="0" i="0" sz="1600" u="none" cap="none" strike="noStrike">
                <a:solidFill>
                  <a:schemeClr val="lt2"/>
                </a:solidFill>
                <a:latin typeface="Constantia"/>
                <a:ea typeface="Constantia"/>
                <a:cs typeface="Constantia"/>
                <a:sym typeface="Constantia"/>
              </a:defRPr>
            </a:lvl6pPr>
            <a:lvl7pPr indent="0" lvl="6" marL="0" marR="0" rtl="0" algn="ctr">
              <a:spcBef>
                <a:spcPts val="0"/>
              </a:spcBef>
              <a:buNone/>
              <a:defRPr b="0" i="0" sz="1600" u="none" cap="none" strike="noStrike">
                <a:solidFill>
                  <a:schemeClr val="lt2"/>
                </a:solidFill>
                <a:latin typeface="Constantia"/>
                <a:ea typeface="Constantia"/>
                <a:cs typeface="Constantia"/>
                <a:sym typeface="Constantia"/>
              </a:defRPr>
            </a:lvl7pPr>
            <a:lvl8pPr indent="0" lvl="7" marL="0" marR="0" rtl="0" algn="ctr">
              <a:spcBef>
                <a:spcPts val="0"/>
              </a:spcBef>
              <a:buNone/>
              <a:defRPr b="0" i="0" sz="1600" u="none" cap="none" strike="noStrike">
                <a:solidFill>
                  <a:schemeClr val="lt2"/>
                </a:solidFill>
                <a:latin typeface="Constantia"/>
                <a:ea typeface="Constantia"/>
                <a:cs typeface="Constantia"/>
                <a:sym typeface="Constantia"/>
              </a:defRPr>
            </a:lvl8pPr>
            <a:lvl9pPr indent="0" lvl="8" marL="0" marR="0" rtl="0" algn="ctr">
              <a:spcBef>
                <a:spcPts val="0"/>
              </a:spcBef>
              <a:buNone/>
              <a:defRPr b="0" i="0" sz="1600" u="none" cap="none" strike="noStrike">
                <a:solidFill>
                  <a:schemeClr val="lt2"/>
                </a:solidFill>
                <a:latin typeface="Constantia"/>
                <a:ea typeface="Constantia"/>
                <a:cs typeface="Constantia"/>
                <a:sym typeface="Constantia"/>
              </a:defRPr>
            </a:lvl9pPr>
          </a:lstStyle>
          <a:p>
            <a:pPr indent="0" lvl="0" marL="0" rtl="0" algn="ctr">
              <a:spcBef>
                <a:spcPts val="0"/>
              </a:spcBef>
              <a:spcAft>
                <a:spcPts val="0"/>
              </a:spcAft>
              <a:buNone/>
            </a:pPr>
            <a:fld id="{00000000-1234-1234-1234-123412341234}" type="slidenum">
              <a:rPr lang="es-ES"/>
              <a:t>‹#›</a:t>
            </a:fld>
            <a:endParaRPr/>
          </a:p>
        </p:txBody>
      </p:sp>
      <p:sp>
        <p:nvSpPr>
          <p:cNvPr id="10" name="Google Shape;10;p36"/>
          <p:cNvSpPr txBox="1"/>
          <p:nvPr>
            <p:ph type="title"/>
          </p:nvPr>
        </p:nvSpPr>
        <p:spPr>
          <a:xfrm>
            <a:off x="495300" y="152400"/>
            <a:ext cx="8915400" cy="1219200"/>
          </a:xfrm>
          <a:prstGeom prst="rect">
            <a:avLst/>
          </a:prstGeom>
          <a:noFill/>
          <a:ln>
            <a:noFill/>
          </a:ln>
        </p:spPr>
        <p:txBody>
          <a:bodyPr anchorCtr="0" anchor="b" bIns="45700" lIns="91425" spcFirstLastPara="1" rIns="91425" wrap="square" tIns="45700">
            <a:normAutofit/>
          </a:bodyPr>
          <a:lstStyle>
            <a:lvl1pPr lvl="0" marR="0" rtl="0" algn="l">
              <a:spcBef>
                <a:spcPts val="0"/>
              </a:spcBef>
              <a:spcAft>
                <a:spcPts val="0"/>
              </a:spcAft>
              <a:buClr>
                <a:srgbClr val="F9F9F9"/>
              </a:buClr>
              <a:buSzPts val="4200"/>
              <a:buFont typeface="Constantia"/>
              <a:buNone/>
              <a:defRPr b="0" i="0" sz="4200" u="none" cap="none" strike="noStrike">
                <a:solidFill>
                  <a:srgbClr val="F9F9F9"/>
                </a:solidFill>
                <a:latin typeface="Constantia"/>
                <a:ea typeface="Constantia"/>
                <a:cs typeface="Constantia"/>
                <a:sym typeface="Constanti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3.jp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0.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1.jpg"/><Relationship Id="rId4" Type="http://schemas.openxmlformats.org/officeDocument/2006/relationships/image" Target="../media/image24.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0.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9.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5.jpg"/><Relationship Id="rId4" Type="http://schemas.openxmlformats.org/officeDocument/2006/relationships/image" Target="../media/image36.jpg"/><Relationship Id="rId5" Type="http://schemas.openxmlformats.org/officeDocument/2006/relationships/image" Target="../media/image32.jpg"/><Relationship Id="rId6" Type="http://schemas.openxmlformats.org/officeDocument/2006/relationships/image" Target="../media/image3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5.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33.jpg"/><Relationship Id="rId4" Type="http://schemas.openxmlformats.org/officeDocument/2006/relationships/image" Target="../media/image4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9.jpg"/><Relationship Id="rId4"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1.jpg"/><Relationship Id="rId4" Type="http://schemas.openxmlformats.org/officeDocument/2006/relationships/image" Target="../media/image44.jpg"/><Relationship Id="rId5" Type="http://schemas.openxmlformats.org/officeDocument/2006/relationships/image" Target="../media/image54.jpg"/><Relationship Id="rId6"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5.jpg"/><Relationship Id="rId4" Type="http://schemas.openxmlformats.org/officeDocument/2006/relationships/image" Target="../media/image47.jpg"/><Relationship Id="rId5" Type="http://schemas.openxmlformats.org/officeDocument/2006/relationships/image" Target="../media/image4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9.jpg"/><Relationship Id="rId4" Type="http://schemas.openxmlformats.org/officeDocument/2006/relationships/image" Target="../media/image4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52.jpg"/><Relationship Id="rId4" Type="http://schemas.openxmlformats.org/officeDocument/2006/relationships/image" Target="../media/image51.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8.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55.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3.jpg"/><Relationship Id="rId4" Type="http://schemas.openxmlformats.org/officeDocument/2006/relationships/image" Target="../media/image5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5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59.jpg"/><Relationship Id="rId4" Type="http://schemas.openxmlformats.org/officeDocument/2006/relationships/image" Target="../media/image50.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59.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6.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6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jpg"/><Relationship Id="rId4" Type="http://schemas.openxmlformats.org/officeDocument/2006/relationships/image" Target="../media/image3.jpg"/><Relationship Id="rId5"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jpg"/><Relationship Id="rId4" Type="http://schemas.openxmlformats.org/officeDocument/2006/relationships/image" Target="../media/image11.jpg"/><Relationship Id="rId5"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jpg"/><Relationship Id="rId4" Type="http://schemas.openxmlformats.org/officeDocument/2006/relationships/image" Target="../media/image20.jpg"/><Relationship Id="rId5" Type="http://schemas.openxmlformats.org/officeDocument/2006/relationships/image" Target="../media/image14.jpg"/><Relationship Id="rId6"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jpg"/><Relationship Id="rId4" Type="http://schemas.openxmlformats.org/officeDocument/2006/relationships/image" Target="../media/image2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pic>
        <p:nvPicPr>
          <p:cNvPr descr="D:\Documents and Settings\martinp\Escritorio\Diego Fares\Tapas\Página Voluntariado.jpg" id="90" name="Google Shape;90;p1"/>
          <p:cNvPicPr preferRelativeResize="0"/>
          <p:nvPr/>
        </p:nvPicPr>
        <p:blipFill rotWithShape="1">
          <a:blip r:embed="rId3">
            <a:alphaModFix/>
          </a:blip>
          <a:srcRect b="0" l="0" r="0" t="0"/>
          <a:stretch/>
        </p:blipFill>
        <p:spPr>
          <a:xfrm>
            <a:off x="25833" y="-24"/>
            <a:ext cx="9906033" cy="6858024"/>
          </a:xfrm>
          <a:prstGeom prst="rect">
            <a:avLst/>
          </a:prstGeom>
          <a:noFill/>
          <a:ln>
            <a:noFill/>
          </a:ln>
        </p:spPr>
      </p:pic>
      <p:sp>
        <p:nvSpPr>
          <p:cNvPr id="91" name="Google Shape;91;p1"/>
          <p:cNvSpPr txBox="1"/>
          <p:nvPr/>
        </p:nvSpPr>
        <p:spPr>
          <a:xfrm>
            <a:off x="541703" y="5643578"/>
            <a:ext cx="5339991" cy="92333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i="1" sz="5400" u="none" cap="none" strike="noStrike">
              <a:solidFill>
                <a:schemeClr val="dk1"/>
              </a:solidFill>
              <a:latin typeface="Bodoni"/>
              <a:ea typeface="Bodoni"/>
              <a:cs typeface="Bodoni"/>
              <a:sym typeface="Bodon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6" name="Shape 146"/>
        <p:cNvGrpSpPr/>
        <p:nvPr/>
      </p:nvGrpSpPr>
      <p:grpSpPr>
        <a:xfrm>
          <a:off x="0" y="0"/>
          <a:ext cx="0" cy="0"/>
          <a:chOff x="0" y="0"/>
          <a:chExt cx="0" cy="0"/>
        </a:xfrm>
      </p:grpSpPr>
      <p:sp>
        <p:nvSpPr>
          <p:cNvPr id="147" name="Google Shape;147;p8"/>
          <p:cNvSpPr txBox="1"/>
          <p:nvPr/>
        </p:nvSpPr>
        <p:spPr>
          <a:xfrm>
            <a:off x="523844" y="510203"/>
            <a:ext cx="5143500" cy="261600"/>
          </a:xfrm>
          <a:prstGeom prst="rect">
            <a:avLst/>
          </a:prstGeom>
          <a:noFill/>
          <a:ln cap="sq" cmpd="sng" w="9525">
            <a:solidFill>
              <a:srgbClr val="536142"/>
            </a:solidFill>
            <a:prstDash val="lgDashDot"/>
            <a:bevel/>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pic>
        <p:nvPicPr>
          <p:cNvPr descr="D:\Documents and Settings\martinp\Escritorio\Diego Fares\B s As\casa de la esperanza 2007 038.jpg" id="148" name="Google Shape;148;p8"/>
          <p:cNvPicPr preferRelativeResize="0"/>
          <p:nvPr/>
        </p:nvPicPr>
        <p:blipFill rotWithShape="1">
          <a:blip r:embed="rId3">
            <a:alphaModFix/>
          </a:blip>
          <a:srcRect b="0" l="0" r="0" t="0"/>
          <a:stretch/>
        </p:blipFill>
        <p:spPr>
          <a:xfrm>
            <a:off x="-480825" y="153250"/>
            <a:ext cx="10821198" cy="670475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2" name="Shape 152"/>
        <p:cNvGrpSpPr/>
        <p:nvPr/>
      </p:nvGrpSpPr>
      <p:grpSpPr>
        <a:xfrm>
          <a:off x="0" y="0"/>
          <a:ext cx="0" cy="0"/>
          <a:chOff x="0" y="0"/>
          <a:chExt cx="0" cy="0"/>
        </a:xfrm>
      </p:grpSpPr>
      <p:pic>
        <p:nvPicPr>
          <p:cNvPr descr="D:\Documents and Settings\martinp\Escritorio\Diego Fares\Fotos delegaciones\DSCN0922.jpg" id="153" name="Google Shape;153;p9"/>
          <p:cNvPicPr preferRelativeResize="0"/>
          <p:nvPr/>
        </p:nvPicPr>
        <p:blipFill rotWithShape="1">
          <a:blip r:embed="rId3">
            <a:alphaModFix/>
          </a:blip>
          <a:srcRect b="0" l="0" r="0" t="0"/>
          <a:stretch/>
        </p:blipFill>
        <p:spPr>
          <a:xfrm>
            <a:off x="778578" y="3913217"/>
            <a:ext cx="3531480" cy="2444741"/>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Fotos delegaciones\P1040809.JPG" id="154" name="Google Shape;154;p9"/>
          <p:cNvPicPr preferRelativeResize="0"/>
          <p:nvPr/>
        </p:nvPicPr>
        <p:blipFill rotWithShape="1">
          <a:blip r:embed="rId4">
            <a:alphaModFix/>
          </a:blip>
          <a:srcRect b="0" l="0" r="0" t="0"/>
          <a:stretch/>
        </p:blipFill>
        <p:spPr>
          <a:xfrm>
            <a:off x="5381628" y="544546"/>
            <a:ext cx="4027462" cy="4027462"/>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58" name="Shape 158"/>
        <p:cNvGrpSpPr/>
        <p:nvPr/>
      </p:nvGrpSpPr>
      <p:grpSpPr>
        <a:xfrm>
          <a:off x="0" y="0"/>
          <a:ext cx="0" cy="0"/>
          <a:chOff x="0" y="0"/>
          <a:chExt cx="0" cy="0"/>
        </a:xfrm>
      </p:grpSpPr>
      <p:sp>
        <p:nvSpPr>
          <p:cNvPr id="159" name="Google Shape;159;p10"/>
          <p:cNvSpPr txBox="1"/>
          <p:nvPr/>
        </p:nvSpPr>
        <p:spPr>
          <a:xfrm>
            <a:off x="654814" y="214290"/>
            <a:ext cx="8513100" cy="554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400">
                <a:solidFill>
                  <a:schemeClr val="dk1"/>
                </a:solidFill>
                <a:latin typeface="Architects Daughter"/>
                <a:ea typeface="Architects Daughter"/>
                <a:cs typeface="Architects Daughter"/>
                <a:sym typeface="Architects Daughter"/>
              </a:rPr>
              <a:t> </a:t>
            </a:r>
            <a:endParaRPr sz="1400">
              <a:solidFill>
                <a:schemeClr val="dk1"/>
              </a:solidFill>
              <a:latin typeface="Architects Daughter"/>
              <a:ea typeface="Architects Daughter"/>
              <a:cs typeface="Architects Daughter"/>
              <a:sym typeface="Architects Daughter"/>
            </a:endParaRPr>
          </a:p>
        </p:txBody>
      </p:sp>
      <p:pic>
        <p:nvPicPr>
          <p:cNvPr descr="D:\Documents and Settings\martinp\Escritorio\Diego Fares\Fotos delegaciones\cordoba\10614386_10152700938868092_1985300492149321999_n.jpg" id="160" name="Google Shape;160;p10"/>
          <p:cNvPicPr preferRelativeResize="0"/>
          <p:nvPr/>
        </p:nvPicPr>
        <p:blipFill rotWithShape="1">
          <a:blip r:embed="rId3">
            <a:alphaModFix/>
          </a:blip>
          <a:srcRect b="0" l="0" r="0" t="0"/>
          <a:stretch/>
        </p:blipFill>
        <p:spPr>
          <a:xfrm>
            <a:off x="-284301" y="-1"/>
            <a:ext cx="10391350" cy="639467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64" name="Shape 164"/>
        <p:cNvGrpSpPr/>
        <p:nvPr/>
      </p:nvGrpSpPr>
      <p:grpSpPr>
        <a:xfrm>
          <a:off x="0" y="0"/>
          <a:ext cx="0" cy="0"/>
          <a:chOff x="0" y="0"/>
          <a:chExt cx="0" cy="0"/>
        </a:xfrm>
      </p:grpSpPr>
      <p:sp>
        <p:nvSpPr>
          <p:cNvPr id="165" name="Google Shape;165;p11"/>
          <p:cNvSpPr txBox="1"/>
          <p:nvPr/>
        </p:nvSpPr>
        <p:spPr>
          <a:xfrm>
            <a:off x="4875609" y="500042"/>
            <a:ext cx="441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Architects Daughter"/>
              <a:ea typeface="Architects Daughter"/>
              <a:cs typeface="Architects Daughter"/>
              <a:sym typeface="Architects Daughter"/>
            </a:endParaRPr>
          </a:p>
        </p:txBody>
      </p:sp>
      <p:pic>
        <p:nvPicPr>
          <p:cNvPr descr="D:\Documents and Settings\martinp\Escritorio\Diego Fares\Fotos delegaciones\jujuy\DSC06562.JPG" id="166" name="Google Shape;166;p11"/>
          <p:cNvPicPr preferRelativeResize="0"/>
          <p:nvPr/>
        </p:nvPicPr>
        <p:blipFill rotWithShape="1">
          <a:blip r:embed="rId3">
            <a:alphaModFix/>
          </a:blip>
          <a:srcRect b="0" l="0" r="0" t="0"/>
          <a:stretch/>
        </p:blipFill>
        <p:spPr>
          <a:xfrm>
            <a:off x="180826" y="-150476"/>
            <a:ext cx="9569799" cy="6626351"/>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0" name="Shape 170"/>
        <p:cNvGrpSpPr/>
        <p:nvPr/>
      </p:nvGrpSpPr>
      <p:grpSpPr>
        <a:xfrm>
          <a:off x="0" y="0"/>
          <a:ext cx="0" cy="0"/>
          <a:chOff x="0" y="0"/>
          <a:chExt cx="0" cy="0"/>
        </a:xfrm>
      </p:grpSpPr>
      <p:sp>
        <p:nvSpPr>
          <p:cNvPr id="171" name="Google Shape;171;p12"/>
          <p:cNvSpPr txBox="1"/>
          <p:nvPr/>
        </p:nvSpPr>
        <p:spPr>
          <a:xfrm>
            <a:off x="619094" y="500042"/>
            <a:ext cx="4411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400">
              <a:solidFill>
                <a:schemeClr val="dk1"/>
              </a:solidFill>
              <a:latin typeface="Arial"/>
              <a:ea typeface="Arial"/>
              <a:cs typeface="Arial"/>
              <a:sym typeface="Arial"/>
            </a:endParaRPr>
          </a:p>
        </p:txBody>
      </p:sp>
      <p:pic>
        <p:nvPicPr>
          <p:cNvPr descr="D:\Documents and Settings\martinp\Escritorio\Diego Fares\Fotos delegaciones\SantaFE.JPG" id="172" name="Google Shape;172;p12"/>
          <p:cNvPicPr preferRelativeResize="0"/>
          <p:nvPr/>
        </p:nvPicPr>
        <p:blipFill rotWithShape="1">
          <a:blip r:embed="rId3">
            <a:alphaModFix/>
          </a:blip>
          <a:srcRect b="0" l="0" r="0" t="0"/>
          <a:stretch/>
        </p:blipFill>
        <p:spPr>
          <a:xfrm>
            <a:off x="-1" y="-187263"/>
            <a:ext cx="9386675" cy="7232524"/>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76" name="Shape 176"/>
        <p:cNvGrpSpPr/>
        <p:nvPr/>
      </p:nvGrpSpPr>
      <p:grpSpPr>
        <a:xfrm>
          <a:off x="0" y="0"/>
          <a:ext cx="0" cy="0"/>
          <a:chOff x="0" y="0"/>
          <a:chExt cx="0" cy="0"/>
        </a:xfrm>
      </p:grpSpPr>
      <p:pic>
        <p:nvPicPr>
          <p:cNvPr descr="D:\Documents and Settings\martinp\Escritorio\Diego Fares\Fotos delegaciones\cdia\IMG_2449.JPG" id="177" name="Google Shape;177;p13"/>
          <p:cNvPicPr preferRelativeResize="0"/>
          <p:nvPr/>
        </p:nvPicPr>
        <p:blipFill rotWithShape="1">
          <a:blip r:embed="rId3">
            <a:alphaModFix/>
          </a:blip>
          <a:srcRect b="0" l="0" r="0" t="0"/>
          <a:stretch/>
        </p:blipFill>
        <p:spPr>
          <a:xfrm rot="614972">
            <a:off x="832064" y="812943"/>
            <a:ext cx="4148747" cy="2553075"/>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pic>
        <p:nvPicPr>
          <p:cNvPr descr="D:\Documents and Settings\martinp\Escritorio\Diego Fares\Fotos delegaciones\cdia\img037.jpg" id="178" name="Google Shape;178;p13"/>
          <p:cNvPicPr preferRelativeResize="0"/>
          <p:nvPr/>
        </p:nvPicPr>
        <p:blipFill rotWithShape="1">
          <a:blip r:embed="rId4">
            <a:alphaModFix/>
          </a:blip>
          <a:srcRect b="0" l="0" r="0" t="0"/>
          <a:stretch/>
        </p:blipFill>
        <p:spPr>
          <a:xfrm>
            <a:off x="619094" y="4190080"/>
            <a:ext cx="4566080" cy="2025002"/>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179" name="Google Shape;179;p13"/>
          <p:cNvSpPr txBox="1"/>
          <p:nvPr/>
        </p:nvSpPr>
        <p:spPr>
          <a:xfrm>
            <a:off x="5167314" y="785794"/>
            <a:ext cx="4101732" cy="452431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400">
                <a:solidFill>
                  <a:schemeClr val="dk1"/>
                </a:solidFill>
                <a:latin typeface="Teko"/>
                <a:ea typeface="Teko"/>
                <a:cs typeface="Teko"/>
                <a:sym typeface="Teko"/>
              </a:rPr>
              <a:t> </a:t>
            </a:r>
            <a:r>
              <a:rPr lang="es-ES" sz="2400">
                <a:solidFill>
                  <a:schemeClr val="dk1"/>
                </a:solidFill>
                <a:latin typeface="Pacifico"/>
                <a:ea typeface="Pacifico"/>
                <a:cs typeface="Pacifico"/>
                <a:sym typeface="Pacifico"/>
              </a:rPr>
              <a:t>Cantando, rezando y trabajando juntos aprendimos a amar y servir en la Escuela San Roque González de Santa Cruz.</a:t>
            </a:r>
            <a:endParaRPr/>
          </a:p>
          <a:p>
            <a:pPr indent="0" lvl="0" marL="0" marR="0" rtl="0" algn="l">
              <a:spcBef>
                <a:spcPts val="0"/>
              </a:spcBef>
              <a:spcAft>
                <a:spcPts val="0"/>
              </a:spcAft>
              <a:buNone/>
            </a:pPr>
            <a:r>
              <a:t/>
            </a:r>
            <a:endParaRPr sz="24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2400">
                <a:solidFill>
                  <a:schemeClr val="dk1"/>
                </a:solidFill>
                <a:latin typeface="Pacifico"/>
                <a:ea typeface="Pacifico"/>
                <a:cs typeface="Pacifico"/>
                <a:sym typeface="Pacifico"/>
              </a:rPr>
              <a:t>Gracias, Padre Diego, por habernos iluminado con la palabra y apoyado  tanto material como espiritualmente¨. </a:t>
            </a:r>
            <a:endParaRPr/>
          </a:p>
          <a:p>
            <a:pPr indent="0" lvl="0" marL="0" marR="0" rtl="0" algn="l">
              <a:spcBef>
                <a:spcPts val="0"/>
              </a:spcBef>
              <a:spcAft>
                <a:spcPts val="0"/>
              </a:spcAft>
              <a:buNone/>
            </a:pPr>
            <a:r>
              <a:t/>
            </a:r>
            <a:endParaRPr sz="24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2400">
                <a:solidFill>
                  <a:schemeClr val="dk1"/>
                </a:solidFill>
                <a:latin typeface="Pacifico"/>
                <a:ea typeface="Pacifico"/>
                <a:cs typeface="Pacifico"/>
                <a:sym typeface="Pacifico"/>
              </a:rPr>
              <a:t>Manos Abiertas </a:t>
            </a:r>
            <a:endParaRPr/>
          </a:p>
          <a:p>
            <a:pPr indent="0" lvl="0" marL="0" marR="0" rtl="0" algn="l">
              <a:spcBef>
                <a:spcPts val="0"/>
              </a:spcBef>
              <a:spcAft>
                <a:spcPts val="0"/>
              </a:spcAft>
              <a:buNone/>
            </a:pPr>
            <a:r>
              <a:rPr lang="es-ES" sz="2400">
                <a:solidFill>
                  <a:schemeClr val="dk1"/>
                </a:solidFill>
                <a:latin typeface="Pacifico"/>
                <a:ea typeface="Pacifico"/>
                <a:cs typeface="Pacifico"/>
                <a:sym typeface="Pacifico"/>
              </a:rPr>
              <a:t>Delegación Concordia</a:t>
            </a:r>
            <a:endParaRPr sz="2400">
              <a:solidFill>
                <a:schemeClr val="dk1"/>
              </a:solidFill>
              <a:latin typeface="Pacifico"/>
              <a:ea typeface="Pacifico"/>
              <a:cs typeface="Pacifico"/>
              <a:sym typeface="Pacific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83" name="Shape 183"/>
        <p:cNvGrpSpPr/>
        <p:nvPr/>
      </p:nvGrpSpPr>
      <p:grpSpPr>
        <a:xfrm>
          <a:off x="0" y="0"/>
          <a:ext cx="0" cy="0"/>
          <a:chOff x="0" y="0"/>
          <a:chExt cx="0" cy="0"/>
        </a:xfrm>
      </p:grpSpPr>
      <p:sp>
        <p:nvSpPr>
          <p:cNvPr id="184" name="Google Shape;184;p14"/>
          <p:cNvSpPr txBox="1"/>
          <p:nvPr/>
        </p:nvSpPr>
        <p:spPr>
          <a:xfrm>
            <a:off x="535750" y="3967184"/>
            <a:ext cx="9132158" cy="224676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Arial"/>
                <a:ea typeface="Arial"/>
                <a:cs typeface="Arial"/>
                <a:sym typeface="Arial"/>
              </a:rPr>
              <a:t>Si tengo que elegir una palabra, una sola, elijo PAZ. Diego transmitís PAZ. Esa sensación tan ansiada y a la vez tan difícil de conseguir o sentir. Cada vez que te iba a ver por algo de Manos o personal, llegaba de una manera y me iba de otra. Llegaba cargado y angustiado y me iba con 73 kg menos!!! Tu serenidad es difícil de contrarrestar. Somos presa fácil de tu compasión. Cuánto te escuche, cuánto te leí, cuánto aprendí. Le pido a Dios que no nos perdamos y sobretodo le agradezco haberte conocido. Me siento un privilegiado de tenerte cerca. Para lo que me necesites, estoy y te deseo lo mejor en esta nueva etapa.    </a:t>
            </a:r>
            <a:endParaRPr/>
          </a:p>
          <a:p>
            <a:pPr indent="0" lvl="0" marL="0" marR="0" rtl="0" algn="l">
              <a:spcBef>
                <a:spcPts val="0"/>
              </a:spcBef>
              <a:spcAft>
                <a:spcPts val="0"/>
              </a:spcAft>
              <a:buNone/>
            </a:pPr>
            <a:r>
              <a:rPr lang="es-ES" sz="1400">
                <a:solidFill>
                  <a:schemeClr val="dk1"/>
                </a:solidFill>
                <a:latin typeface="Arial"/>
                <a:ea typeface="Arial"/>
                <a:cs typeface="Arial"/>
                <a:sym typeface="Arial"/>
              </a:rPr>
              <a:t>                      </a:t>
            </a:r>
            <a:endParaRPr/>
          </a:p>
          <a:p>
            <a:pPr indent="0" lvl="0" marL="0" marR="0" rtl="0" algn="l">
              <a:spcBef>
                <a:spcPts val="0"/>
              </a:spcBef>
              <a:spcAft>
                <a:spcPts val="0"/>
              </a:spcAft>
              <a:buNone/>
            </a:pPr>
            <a:r>
              <a:rPr lang="es-ES" sz="1400">
                <a:solidFill>
                  <a:schemeClr val="dk1"/>
                </a:solidFill>
                <a:latin typeface="Arial"/>
                <a:ea typeface="Arial"/>
                <a:cs typeface="Arial"/>
                <a:sym typeface="Arial"/>
              </a:rPr>
              <a:t>                          Nacho Ergui</a:t>
            </a:r>
            <a:r>
              <a:rPr lang="es-ES" sz="1400">
                <a:solidFill>
                  <a:schemeClr val="dk1"/>
                </a:solidFill>
                <a:latin typeface="Constantia"/>
                <a:ea typeface="Constantia"/>
                <a:cs typeface="Constantia"/>
                <a:sym typeface="Constantia"/>
              </a:rPr>
              <a:t>.</a:t>
            </a:r>
            <a:endParaRPr sz="1400">
              <a:solidFill>
                <a:schemeClr val="dk1"/>
              </a:solidFill>
              <a:latin typeface="Constantia"/>
              <a:ea typeface="Constantia"/>
              <a:cs typeface="Constantia"/>
              <a:sym typeface="Constantia"/>
            </a:endParaRPr>
          </a:p>
        </p:txBody>
      </p:sp>
      <p:sp>
        <p:nvSpPr>
          <p:cNvPr id="185" name="Google Shape;185;p14"/>
          <p:cNvSpPr txBox="1"/>
          <p:nvPr/>
        </p:nvSpPr>
        <p:spPr>
          <a:xfrm>
            <a:off x="523844" y="642918"/>
            <a:ext cx="2786082" cy="35394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Arial"/>
                <a:ea typeface="Arial"/>
                <a:cs typeface="Arial"/>
                <a:sym typeface="Arial"/>
              </a:rPr>
              <a:t>Querido Diego,</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s-ES" sz="1400">
                <a:solidFill>
                  <a:schemeClr val="dk1"/>
                </a:solidFill>
                <a:latin typeface="Arial"/>
                <a:ea typeface="Arial"/>
                <a:cs typeface="Arial"/>
                <a:sym typeface="Arial"/>
              </a:rPr>
              <a:t>Por dónde empezar? Ok, por lo 1ro, sos un GROSO.</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s-ES" sz="1400">
                <a:solidFill>
                  <a:schemeClr val="dk1"/>
                </a:solidFill>
                <a:latin typeface="Arial"/>
                <a:ea typeface="Arial"/>
                <a:cs typeface="Arial"/>
                <a:sym typeface="Arial"/>
              </a:rPr>
              <a:t>Sos un distinto, Dios te toco con la varita y te lleno de gracia. </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rPr lang="es-ES" sz="1400">
                <a:solidFill>
                  <a:schemeClr val="dk1"/>
                </a:solidFill>
                <a:latin typeface="Arial"/>
                <a:ea typeface="Arial"/>
                <a:cs typeface="Arial"/>
                <a:sym typeface="Arial"/>
              </a:rPr>
              <a:t>Y nos toco con la varita a nosotros también, porque te puso  cerca nuestro. </a:t>
            </a:r>
            <a:endParaRPr/>
          </a:p>
          <a:p>
            <a:pPr indent="0" lvl="0" marL="0" marR="0" rtl="0" algn="l">
              <a:spcBef>
                <a:spcPts val="0"/>
              </a:spcBef>
              <a:spcAft>
                <a:spcPts val="0"/>
              </a:spcAft>
              <a:buNone/>
            </a:pPr>
            <a:r>
              <a:t/>
            </a:r>
            <a:endParaRPr sz="1400">
              <a:solidFill>
                <a:schemeClr val="dk1"/>
              </a:solidFill>
              <a:latin typeface="Arial"/>
              <a:ea typeface="Arial"/>
              <a:cs typeface="Arial"/>
              <a:sym typeface="Arial"/>
            </a:endParaRPr>
          </a:p>
          <a:p>
            <a:pPr indent="0" lvl="0" marL="0" marR="0" rtl="0" algn="l">
              <a:spcBef>
                <a:spcPts val="0"/>
              </a:spcBef>
              <a:spcAft>
                <a:spcPts val="0"/>
              </a:spcAft>
              <a:buNone/>
            </a:pPr>
            <a:r>
              <a:t/>
            </a:r>
            <a:endParaRPr sz="1400">
              <a:solidFill>
                <a:schemeClr val="dk1"/>
              </a:solidFill>
              <a:latin typeface="Constantia"/>
              <a:ea typeface="Constantia"/>
              <a:cs typeface="Constantia"/>
              <a:sym typeface="Constantia"/>
            </a:endParaRPr>
          </a:p>
        </p:txBody>
      </p:sp>
      <p:pic>
        <p:nvPicPr>
          <p:cNvPr descr="D:\Documents and Settings\martinp\Escritorio\Diego Fares\Fotos delegaciones\CONSEJONAC.jpg" id="186" name="Google Shape;186;p14"/>
          <p:cNvPicPr preferRelativeResize="0"/>
          <p:nvPr/>
        </p:nvPicPr>
        <p:blipFill rotWithShape="1">
          <a:blip r:embed="rId3">
            <a:alphaModFix/>
          </a:blip>
          <a:srcRect b="0" l="0" r="0" t="0"/>
          <a:stretch/>
        </p:blipFill>
        <p:spPr>
          <a:xfrm>
            <a:off x="3482568" y="607032"/>
            <a:ext cx="5417382" cy="3250597"/>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0" name="Shape 190"/>
        <p:cNvGrpSpPr/>
        <p:nvPr/>
      </p:nvGrpSpPr>
      <p:grpSpPr>
        <a:xfrm>
          <a:off x="0" y="0"/>
          <a:ext cx="0" cy="0"/>
          <a:chOff x="0" y="0"/>
          <a:chExt cx="0" cy="0"/>
        </a:xfrm>
      </p:grpSpPr>
      <p:pic>
        <p:nvPicPr>
          <p:cNvPr descr="D:\Documents and Settings\martinp\Escritorio\Diego Fares\Fotos delegaciones\IMG_2471.JPG" id="191" name="Google Shape;191;p15"/>
          <p:cNvPicPr preferRelativeResize="0"/>
          <p:nvPr/>
        </p:nvPicPr>
        <p:blipFill rotWithShape="1">
          <a:blip r:embed="rId3">
            <a:alphaModFix/>
          </a:blip>
          <a:srcRect b="0" l="0" r="0" t="0"/>
          <a:stretch/>
        </p:blipFill>
        <p:spPr>
          <a:xfrm>
            <a:off x="5319159" y="571480"/>
            <a:ext cx="4062997" cy="2500306"/>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Fotos delegaciones\usadas\DSC03965 (1).JPG" id="192" name="Google Shape;192;p15"/>
          <p:cNvPicPr preferRelativeResize="0"/>
          <p:nvPr/>
        </p:nvPicPr>
        <p:blipFill rotWithShape="1">
          <a:blip r:embed="rId4">
            <a:alphaModFix/>
          </a:blip>
          <a:srcRect b="0" l="0" r="0" t="0"/>
          <a:stretch/>
        </p:blipFill>
        <p:spPr>
          <a:xfrm>
            <a:off x="0" y="-928249"/>
            <a:ext cx="9424976" cy="7595475"/>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
        <p:nvSpPr>
          <p:cNvPr id="193" name="Google Shape;193;p15"/>
          <p:cNvSpPr txBox="1"/>
          <p:nvPr/>
        </p:nvSpPr>
        <p:spPr>
          <a:xfrm>
            <a:off x="511938" y="714357"/>
            <a:ext cx="47982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97" name="Shape 197"/>
        <p:cNvGrpSpPr/>
        <p:nvPr/>
      </p:nvGrpSpPr>
      <p:grpSpPr>
        <a:xfrm>
          <a:off x="0" y="0"/>
          <a:ext cx="0" cy="0"/>
          <a:chOff x="0" y="0"/>
          <a:chExt cx="0" cy="0"/>
        </a:xfrm>
      </p:grpSpPr>
      <p:sp>
        <p:nvSpPr>
          <p:cNvPr id="198" name="Google Shape;198;p16"/>
          <p:cNvSpPr txBox="1"/>
          <p:nvPr/>
        </p:nvSpPr>
        <p:spPr>
          <a:xfrm>
            <a:off x="4953000" y="447518"/>
            <a:ext cx="46434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pic>
        <p:nvPicPr>
          <p:cNvPr descr="D:\Documents and Settings\martinp\Escritorio\Diego Fares\Fotos delegaciones\DSCN1312.jpg" id="199" name="Google Shape;199;p16"/>
          <p:cNvPicPr preferRelativeResize="0"/>
          <p:nvPr/>
        </p:nvPicPr>
        <p:blipFill rotWithShape="1">
          <a:blip r:embed="rId3">
            <a:alphaModFix/>
          </a:blip>
          <a:srcRect b="0" l="0" r="0" t="0"/>
          <a:stretch/>
        </p:blipFill>
        <p:spPr>
          <a:xfrm>
            <a:off x="0" y="-189425"/>
            <a:ext cx="9906000" cy="7429138"/>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03" name="Shape 203"/>
        <p:cNvGrpSpPr/>
        <p:nvPr/>
      </p:nvGrpSpPr>
      <p:grpSpPr>
        <a:xfrm>
          <a:off x="0" y="0"/>
          <a:ext cx="0" cy="0"/>
          <a:chOff x="0" y="0"/>
          <a:chExt cx="0" cy="0"/>
        </a:xfrm>
      </p:grpSpPr>
      <p:sp>
        <p:nvSpPr>
          <p:cNvPr id="204" name="Google Shape;204;p17"/>
          <p:cNvSpPr txBox="1"/>
          <p:nvPr/>
        </p:nvSpPr>
        <p:spPr>
          <a:xfrm>
            <a:off x="928659" y="928670"/>
            <a:ext cx="4411297" cy="267765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Architects Daughter"/>
                <a:ea typeface="Architects Daughter"/>
                <a:cs typeface="Architects Daughter"/>
                <a:sym typeface="Architects Daughter"/>
              </a:rPr>
              <a:t>Querido Diego,</a:t>
            </a:r>
            <a:br>
              <a:rPr lang="es-ES" sz="1400">
                <a:solidFill>
                  <a:schemeClr val="dk1"/>
                </a:solidFill>
                <a:latin typeface="Architects Daughter"/>
                <a:ea typeface="Architects Daughter"/>
                <a:cs typeface="Architects Daughter"/>
                <a:sym typeface="Architects Daughter"/>
              </a:rPr>
            </a:br>
            <a:endParaRPr sz="1400">
              <a:solidFill>
                <a:schemeClr val="dk1"/>
              </a:solidFill>
              <a:latin typeface="Architects Daughter"/>
              <a:ea typeface="Architects Daughter"/>
              <a:cs typeface="Architects Daughter"/>
              <a:sym typeface="Architects Daughter"/>
            </a:endParaRPr>
          </a:p>
          <a:p>
            <a:pPr indent="0" lvl="0" marL="0" marR="0" rtl="0" algn="l">
              <a:spcBef>
                <a:spcPts val="0"/>
              </a:spcBef>
              <a:spcAft>
                <a:spcPts val="0"/>
              </a:spcAft>
              <a:buNone/>
            </a:pPr>
            <a:r>
              <a:rPr lang="es-ES" sz="1400">
                <a:solidFill>
                  <a:schemeClr val="dk1"/>
                </a:solidFill>
                <a:latin typeface="Architects Daughter"/>
                <a:ea typeface="Architects Daughter"/>
                <a:cs typeface="Architects Daughter"/>
                <a:sym typeface="Architects Daughter"/>
              </a:rPr>
              <a:t>Estuviste presente en momentos súper importantes, siempre con tanto cariño y transmitiendo tu paz interior.</a:t>
            </a:r>
            <a:endParaRPr/>
          </a:p>
          <a:p>
            <a:pPr indent="0" lvl="0" marL="0" marR="0" rtl="0" algn="l">
              <a:spcBef>
                <a:spcPts val="0"/>
              </a:spcBef>
              <a:spcAft>
                <a:spcPts val="0"/>
              </a:spcAft>
              <a:buNone/>
            </a:pPr>
            <a:br>
              <a:rPr lang="es-ES" sz="1400">
                <a:solidFill>
                  <a:schemeClr val="dk1"/>
                </a:solidFill>
                <a:latin typeface="Architects Daughter"/>
                <a:ea typeface="Architects Daughter"/>
                <a:cs typeface="Architects Daughter"/>
                <a:sym typeface="Architects Daughter"/>
              </a:rPr>
            </a:br>
            <a:r>
              <a:rPr lang="es-ES" sz="1400">
                <a:solidFill>
                  <a:schemeClr val="dk1"/>
                </a:solidFill>
                <a:latin typeface="Architects Daughter"/>
                <a:ea typeface="Architects Daughter"/>
                <a:cs typeface="Architects Daughter"/>
                <a:sym typeface="Architects Daughter"/>
              </a:rPr>
              <a:t>Te vamos a extrañar por aquí pero te deseamos muchísimos éxitos en esta nueva etapa!</a:t>
            </a:r>
            <a:br>
              <a:rPr lang="es-ES" sz="1400">
                <a:solidFill>
                  <a:schemeClr val="dk1"/>
                </a:solidFill>
                <a:latin typeface="Architects Daughter"/>
                <a:ea typeface="Architects Daughter"/>
                <a:cs typeface="Architects Daughter"/>
                <a:sym typeface="Architects Daughter"/>
              </a:rPr>
            </a:br>
            <a:r>
              <a:rPr lang="es-ES" sz="1400">
                <a:solidFill>
                  <a:schemeClr val="dk1"/>
                </a:solidFill>
                <a:latin typeface="Architects Daughter"/>
                <a:ea typeface="Architects Daughter"/>
                <a:cs typeface="Architects Daughter"/>
                <a:sym typeface="Architects Daughter"/>
              </a:rPr>
              <a:t>Te vamos a tener muy presente en nuestras oraciones.</a:t>
            </a:r>
            <a:endParaRPr/>
          </a:p>
          <a:p>
            <a:pPr indent="0" lvl="0" marL="0" marR="0" rtl="0" algn="l">
              <a:spcBef>
                <a:spcPts val="0"/>
              </a:spcBef>
              <a:spcAft>
                <a:spcPts val="0"/>
              </a:spcAft>
              <a:buNone/>
            </a:pPr>
            <a:br>
              <a:rPr lang="es-ES" sz="1400">
                <a:solidFill>
                  <a:schemeClr val="dk1"/>
                </a:solidFill>
                <a:latin typeface="Architects Daughter"/>
                <a:ea typeface="Architects Daughter"/>
                <a:cs typeface="Architects Daughter"/>
                <a:sym typeface="Architects Daughter"/>
              </a:rPr>
            </a:br>
            <a:r>
              <a:rPr lang="es-ES" sz="1400">
                <a:solidFill>
                  <a:schemeClr val="dk1"/>
                </a:solidFill>
                <a:latin typeface="Architects Daughter"/>
                <a:ea typeface="Architects Daughter"/>
                <a:cs typeface="Architects Daughter"/>
                <a:sym typeface="Architects Daughter"/>
              </a:rPr>
              <a:t>Cariños,</a:t>
            </a:r>
            <a:br>
              <a:rPr lang="es-ES" sz="1400">
                <a:solidFill>
                  <a:schemeClr val="dk1"/>
                </a:solidFill>
                <a:latin typeface="Architects Daughter"/>
                <a:ea typeface="Architects Daughter"/>
                <a:cs typeface="Architects Daughter"/>
                <a:sym typeface="Architects Daughter"/>
              </a:rPr>
            </a:br>
            <a:r>
              <a:rPr lang="es-ES" sz="1400">
                <a:solidFill>
                  <a:schemeClr val="dk1"/>
                </a:solidFill>
                <a:latin typeface="Architects Daughter"/>
                <a:ea typeface="Architects Daughter"/>
                <a:cs typeface="Architects Daughter"/>
                <a:sym typeface="Architects Daughter"/>
              </a:rPr>
              <a:t>Marianita.</a:t>
            </a:r>
            <a:endParaRPr sz="1400">
              <a:solidFill>
                <a:schemeClr val="dk1"/>
              </a:solidFill>
              <a:latin typeface="Architects Daughter"/>
              <a:ea typeface="Architects Daughter"/>
              <a:cs typeface="Architects Daughter"/>
              <a:sym typeface="Architects Daughter"/>
            </a:endParaRPr>
          </a:p>
        </p:txBody>
      </p:sp>
      <p:pic>
        <p:nvPicPr>
          <p:cNvPr descr="D:\Documents and Settings\martinp\Escritorio\Diego Fares\B s As\image.jpeg" id="205" name="Google Shape;205;p17"/>
          <p:cNvPicPr preferRelativeResize="0"/>
          <p:nvPr/>
        </p:nvPicPr>
        <p:blipFill rotWithShape="1">
          <a:blip r:embed="rId3">
            <a:alphaModFix/>
          </a:blip>
          <a:srcRect b="0" l="0" r="0" t="0"/>
          <a:stretch/>
        </p:blipFill>
        <p:spPr>
          <a:xfrm>
            <a:off x="5649521" y="571480"/>
            <a:ext cx="2803361" cy="3727712"/>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206" name="Google Shape;206;p17"/>
          <p:cNvSpPr txBox="1"/>
          <p:nvPr/>
        </p:nvSpPr>
        <p:spPr>
          <a:xfrm>
            <a:off x="851268" y="4643446"/>
            <a:ext cx="8435637"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Pacifico"/>
                <a:ea typeface="Pacifico"/>
                <a:cs typeface="Pacifico"/>
                <a:sym typeface="Pacifico"/>
              </a:rPr>
              <a:t>Llegó el momento de la despedida, que no es despedida, si no un “hasta luego”. Te extrañaré mucho, el no verte en la Casa de la Bondad, o en las reuniones de la comisión, siempre con la palabra justa y clara, con esa gran sonrisa y buen humor. El Papa Francisco te necesita. </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Rezaré mucho por vos y vos por mi. Ya te iré a visitar a Roma!!, por lo menos tengo una gran excusa!.</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Un muy fuerte abrazo,</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Amalia Ordoñez</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g139ab403ab2_0_0"/>
          <p:cNvSpPr txBox="1"/>
          <p:nvPr/>
        </p:nvSpPr>
        <p:spPr>
          <a:xfrm>
            <a:off x="541703" y="5643578"/>
            <a:ext cx="5340000" cy="9234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b="1" i="1" sz="5400" u="none" cap="none" strike="noStrike">
              <a:solidFill>
                <a:schemeClr val="dk1"/>
              </a:solidFill>
              <a:latin typeface="Bodoni"/>
              <a:ea typeface="Bodoni"/>
              <a:cs typeface="Bodoni"/>
              <a:sym typeface="Bodoni"/>
            </a:endParaRPr>
          </a:p>
        </p:txBody>
      </p:sp>
      <p:pic>
        <p:nvPicPr>
          <p:cNvPr descr="D:\Documents and Settings\martinp\Escritorio\Diego Fares\Fotos delegaciones\P1040834.JPG" id="97" name="Google Shape;97;g139ab403ab2_0_0"/>
          <p:cNvPicPr preferRelativeResize="0"/>
          <p:nvPr/>
        </p:nvPicPr>
        <p:blipFill rotWithShape="1">
          <a:blip r:embed="rId3">
            <a:alphaModFix/>
          </a:blip>
          <a:srcRect b="0" l="0" r="0" t="0"/>
          <a:stretch/>
        </p:blipFill>
        <p:spPr>
          <a:xfrm>
            <a:off x="383124" y="12"/>
            <a:ext cx="7868500" cy="7263250"/>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54" rotWithShape="0" algn="tl" dir="12900000" dist="50800" ky="144987">
              <a:srgbClr val="000000">
                <a:alpha val="29800"/>
              </a:srgb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0" name="Shape 210"/>
        <p:cNvGrpSpPr/>
        <p:nvPr/>
      </p:nvGrpSpPr>
      <p:grpSpPr>
        <a:xfrm>
          <a:off x="0" y="0"/>
          <a:ext cx="0" cy="0"/>
          <a:chOff x="0" y="0"/>
          <a:chExt cx="0" cy="0"/>
        </a:xfrm>
      </p:grpSpPr>
      <p:pic>
        <p:nvPicPr>
          <p:cNvPr descr="D:\Documents and Settings\martinp\Escritorio\Diego Fares\B s As\DSC09758.JPG" id="211" name="Google Shape;211;p18"/>
          <p:cNvPicPr preferRelativeResize="0"/>
          <p:nvPr/>
        </p:nvPicPr>
        <p:blipFill rotWithShape="1">
          <a:blip r:embed="rId3">
            <a:alphaModFix/>
          </a:blip>
          <a:srcRect b="0" l="0" r="0" t="0"/>
          <a:stretch/>
        </p:blipFill>
        <p:spPr>
          <a:xfrm>
            <a:off x="3482568" y="3694908"/>
            <a:ext cx="5726946" cy="2734488"/>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212" name="Google Shape;212;p18"/>
          <p:cNvSpPr txBox="1"/>
          <p:nvPr/>
        </p:nvSpPr>
        <p:spPr>
          <a:xfrm>
            <a:off x="589329" y="636703"/>
            <a:ext cx="8435637" cy="50783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Pacifico"/>
                <a:ea typeface="Pacifico"/>
                <a:cs typeface="Pacifico"/>
                <a:sym typeface="Pacifico"/>
              </a:rPr>
              <a:t>Querido Padre Diego</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Sentimos que te vamos a extrañar mucho, que no será fácil, reemplazar tu lugar en nuestras vivencias cotidianas, escuchar tus oportunos consejos,  ver en forma tan simple las cosas del Señor, ser agradecidos, sentir la presencia de Él gracias a tus vivencias compartidas en las contemplaciones de los domingos y en los talleres mensuales. Por todo ello no queremos ponernos  melancólicos y  deseamos poner en práctica lo vivido y lo primero que se nos ocurre es…</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¡Quién nos quita lo bailado! ¡Cuánto hemos disfrutado tu compañía! ¡Qué suerte tuvimos en haberte conocido… que privilegio! ¡Qué agradecidos nos sentimos! ¡Qué felices saber que otros también lo serán cuando lo hagan!</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Las manos del Señor  te llevan a otros lados y  Él sabe lo que hace, no debemos preocuparnos, confiamos  en Él, como nos enseñaste a hacerlo.</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¡Que el Señor te bendiga en tu  </a:t>
            </a:r>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nueva misión!</a:t>
            </a:r>
            <a:endParaRPr/>
          </a:p>
          <a:p>
            <a:pPr indent="0" lvl="0" marL="0" marR="0" rtl="0" algn="l">
              <a:spcBef>
                <a:spcPts val="0"/>
              </a:spcBef>
              <a:spcAft>
                <a:spcPts val="0"/>
              </a:spcAft>
              <a:buNone/>
            </a:pPr>
            <a:r>
              <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Cariños, hasta pronto </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Rubén y Eva Lidia.</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t/>
            </a:r>
            <a:endParaRPr sz="1800">
              <a:solidFill>
                <a:schemeClr val="dk1"/>
              </a:solidFill>
              <a:latin typeface="Pacifico"/>
              <a:ea typeface="Pacifico"/>
              <a:cs typeface="Pacifico"/>
              <a:sym typeface="Pacific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16" name="Shape 216"/>
        <p:cNvGrpSpPr/>
        <p:nvPr/>
      </p:nvGrpSpPr>
      <p:grpSpPr>
        <a:xfrm>
          <a:off x="0" y="0"/>
          <a:ext cx="0" cy="0"/>
          <a:chOff x="0" y="0"/>
          <a:chExt cx="0" cy="0"/>
        </a:xfrm>
      </p:grpSpPr>
      <p:sp>
        <p:nvSpPr>
          <p:cNvPr id="217" name="Google Shape;217;p19"/>
          <p:cNvSpPr txBox="1"/>
          <p:nvPr/>
        </p:nvSpPr>
        <p:spPr>
          <a:xfrm>
            <a:off x="809596" y="357166"/>
            <a:ext cx="3869558" cy="369331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Architects Daughter"/>
                <a:ea typeface="Architects Daughter"/>
                <a:cs typeface="Architects Daughter"/>
                <a:sym typeface="Architects Daughter"/>
              </a:rPr>
              <a:t>Querido Diego, </a:t>
            </a:r>
            <a:endParaRPr/>
          </a:p>
          <a:p>
            <a:pPr indent="0" lvl="0" marL="0" marR="0" rtl="0" algn="l">
              <a:spcBef>
                <a:spcPts val="0"/>
              </a:spcBef>
              <a:spcAft>
                <a:spcPts val="0"/>
              </a:spcAft>
              <a:buNone/>
            </a:pPr>
            <a:r>
              <a:t/>
            </a:r>
            <a:endParaRPr sz="1800">
              <a:solidFill>
                <a:schemeClr val="dk1"/>
              </a:solidFill>
              <a:latin typeface="Architects Daughter"/>
              <a:ea typeface="Architects Daughter"/>
              <a:cs typeface="Architects Daughter"/>
              <a:sym typeface="Architects Daughter"/>
            </a:endParaRPr>
          </a:p>
          <a:p>
            <a:pPr indent="0" lvl="0" marL="0" marR="0" rtl="0" algn="l">
              <a:spcBef>
                <a:spcPts val="0"/>
              </a:spcBef>
              <a:spcAft>
                <a:spcPts val="0"/>
              </a:spcAft>
              <a:buNone/>
            </a:pPr>
            <a:r>
              <a:rPr lang="es-ES" sz="1800">
                <a:solidFill>
                  <a:schemeClr val="dk1"/>
                </a:solidFill>
                <a:latin typeface="Architects Daughter"/>
                <a:ea typeface="Architects Daughter"/>
                <a:cs typeface="Architects Daughter"/>
                <a:sym typeface="Architects Daughter"/>
              </a:rPr>
              <a:t>Desde casa de la esperanza te deseamos lo mejor en esta nueva etapa que comienza para vos. Desde nuestra obra, nos queda la gratitud por todo lo que nos has brindado. </a:t>
            </a:r>
            <a:endParaRPr/>
          </a:p>
          <a:p>
            <a:pPr indent="0" lvl="0" marL="0" marR="0" rtl="0" algn="l">
              <a:spcBef>
                <a:spcPts val="0"/>
              </a:spcBef>
              <a:spcAft>
                <a:spcPts val="0"/>
              </a:spcAft>
              <a:buNone/>
            </a:pPr>
            <a:r>
              <a:t/>
            </a:r>
            <a:endParaRPr sz="1800">
              <a:solidFill>
                <a:schemeClr val="dk1"/>
              </a:solidFill>
              <a:latin typeface="Architects Daughter"/>
              <a:ea typeface="Architects Daughter"/>
              <a:cs typeface="Architects Daughter"/>
              <a:sym typeface="Architects Daughter"/>
            </a:endParaRPr>
          </a:p>
          <a:p>
            <a:pPr indent="0" lvl="0" marL="0" marR="0" rtl="0" algn="l">
              <a:spcBef>
                <a:spcPts val="0"/>
              </a:spcBef>
              <a:spcAft>
                <a:spcPts val="0"/>
              </a:spcAft>
              <a:buNone/>
            </a:pPr>
            <a:r>
              <a:rPr lang="es-ES" sz="1800">
                <a:solidFill>
                  <a:schemeClr val="dk1"/>
                </a:solidFill>
                <a:latin typeface="Architects Daughter"/>
                <a:ea typeface="Architects Daughter"/>
                <a:cs typeface="Architects Daughter"/>
                <a:sym typeface="Architects Daughter"/>
              </a:rPr>
              <a:t>Recuerdo una misa de aniversario en los milagros, donde nos decías que Dios no pedía mucho sino todo. Creo que vos has dado todo, y también mucho. </a:t>
            </a:r>
            <a:endParaRPr sz="1800">
              <a:solidFill>
                <a:schemeClr val="dk1"/>
              </a:solidFill>
              <a:latin typeface="Pacifico"/>
              <a:ea typeface="Pacifico"/>
              <a:cs typeface="Pacifico"/>
              <a:sym typeface="Pacifico"/>
            </a:endParaRPr>
          </a:p>
        </p:txBody>
      </p:sp>
      <p:pic>
        <p:nvPicPr>
          <p:cNvPr descr="D:\Documents and Settings\martinp\Escritorio\Diego Fares\Fotos delegaciones\casa de la esperanza 2007 033.jpg" id="218" name="Google Shape;218;p19"/>
          <p:cNvPicPr preferRelativeResize="0"/>
          <p:nvPr/>
        </p:nvPicPr>
        <p:blipFill rotWithShape="1">
          <a:blip r:embed="rId3">
            <a:alphaModFix/>
          </a:blip>
          <a:srcRect b="0" l="0" r="0" t="0"/>
          <a:stretch/>
        </p:blipFill>
        <p:spPr>
          <a:xfrm>
            <a:off x="-613025" y="-959425"/>
            <a:ext cx="13888425" cy="9615050"/>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sp>
        <p:nvSpPr>
          <p:cNvPr id="219" name="Google Shape;219;p19"/>
          <p:cNvSpPr txBox="1"/>
          <p:nvPr/>
        </p:nvSpPr>
        <p:spPr>
          <a:xfrm>
            <a:off x="4310058" y="4214818"/>
            <a:ext cx="51435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800">
              <a:solidFill>
                <a:schemeClr val="dk1"/>
              </a:solidFill>
              <a:latin typeface="Pacifico"/>
              <a:ea typeface="Pacifico"/>
              <a:cs typeface="Pacifico"/>
              <a:sym typeface="Pacific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3" name="Shape 223"/>
        <p:cNvGrpSpPr/>
        <p:nvPr/>
      </p:nvGrpSpPr>
      <p:grpSpPr>
        <a:xfrm>
          <a:off x="0" y="0"/>
          <a:ext cx="0" cy="0"/>
          <a:chOff x="0" y="0"/>
          <a:chExt cx="0" cy="0"/>
        </a:xfrm>
      </p:grpSpPr>
      <p:sp>
        <p:nvSpPr>
          <p:cNvPr id="224" name="Google Shape;224;p20"/>
          <p:cNvSpPr txBox="1"/>
          <p:nvPr/>
        </p:nvSpPr>
        <p:spPr>
          <a:xfrm>
            <a:off x="2911064" y="451474"/>
            <a:ext cx="5042332"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Pacifico"/>
                <a:ea typeface="Pacifico"/>
                <a:cs typeface="Pacifico"/>
                <a:sym typeface="Pacifico"/>
              </a:rPr>
              <a:t>Querido Padre Diego el viaje a Villa Brochero fue el medio para compartir buenos y emocionantes momentos de la vida. Dios quiera volvamos a encontrarnos. Unidos en la oración. Con mucho cariño que Dios lo bendiga y la Virgen lo abrace Maria Laura Grane</a:t>
            </a:r>
            <a:endParaRPr sz="1800">
              <a:solidFill>
                <a:schemeClr val="dk1"/>
              </a:solidFill>
              <a:latin typeface="Pacifico"/>
              <a:ea typeface="Pacifico"/>
              <a:cs typeface="Pacifico"/>
              <a:sym typeface="Pacifico"/>
            </a:endParaRPr>
          </a:p>
        </p:txBody>
      </p:sp>
      <p:pic>
        <p:nvPicPr>
          <p:cNvPr descr="D:\Documents and Settings\martinp\Escritorio\Diego Fares\CB\festejo bautismo roxana Lausecker.jpg" id="225" name="Google Shape;225;p20"/>
          <p:cNvPicPr preferRelativeResize="0"/>
          <p:nvPr/>
        </p:nvPicPr>
        <p:blipFill rotWithShape="1">
          <a:blip r:embed="rId3">
            <a:alphaModFix/>
          </a:blip>
          <a:srcRect b="0" l="0" r="0" t="0"/>
          <a:stretch/>
        </p:blipFill>
        <p:spPr>
          <a:xfrm>
            <a:off x="1166758" y="384311"/>
            <a:ext cx="7929625" cy="5489454"/>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29" name="Shape 229"/>
        <p:cNvGrpSpPr/>
        <p:nvPr/>
      </p:nvGrpSpPr>
      <p:grpSpPr>
        <a:xfrm>
          <a:off x="0" y="0"/>
          <a:ext cx="0" cy="0"/>
          <a:chOff x="0" y="0"/>
          <a:chExt cx="0" cy="0"/>
        </a:xfrm>
      </p:grpSpPr>
      <p:sp>
        <p:nvSpPr>
          <p:cNvPr id="230" name="Google Shape;230;p21"/>
          <p:cNvSpPr txBox="1"/>
          <p:nvPr/>
        </p:nvSpPr>
        <p:spPr>
          <a:xfrm>
            <a:off x="1023910" y="3643314"/>
            <a:ext cx="8143932" cy="246221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Corsiva"/>
                <a:ea typeface="Corsiva"/>
                <a:cs typeface="Corsiva"/>
                <a:sym typeface="Corsiva"/>
              </a:rPr>
              <a:t>Padre Diego: Las despedidas me ponen tristes, aunque una despedida es necesaria para volver a reencontrarse y un reencuentro, después de un momento o después de toda una vida es algo inevitable si somos amigos de verdad. Nunca uno se imagina el vacío que puede llegar a dejar hasta que esa persona se va de tú lado. Eso siento, aunque sé que va a dar su trabajo, su amor, calidez, comprensión y solidaridad a otros hermanos del mundo. Mientras nuestro corazón  sufre guardando su recuerdo, nunca  podremos decirle adiós....No existen despedidas mientras conservemos intactos nuestros recuerdos. Cada gota del amor que entregue a Dios, le será doblemente devuelto por él. Los recuerdos construyen un camino que llegan al corazón   y logran que los amigos siempre los sientan muy cerca, aunque en realidad estén muy lejos el uno del otro. Yo hace un año y medio que soy voluntaria en la CB, no he tenido un trato muy frecuente con Ud. pero lo considero</a:t>
            </a:r>
            <a:br>
              <a:rPr lang="es-ES" sz="1400">
                <a:solidFill>
                  <a:schemeClr val="dk1"/>
                </a:solidFill>
                <a:latin typeface="Corsiva"/>
                <a:ea typeface="Corsiva"/>
                <a:cs typeface="Corsiva"/>
                <a:sym typeface="Corsiva"/>
              </a:rPr>
            </a:br>
            <a:r>
              <a:rPr lang="es-ES" sz="1400">
                <a:solidFill>
                  <a:schemeClr val="dk1"/>
                </a:solidFill>
                <a:latin typeface="Corsiva"/>
                <a:ea typeface="Corsiva"/>
                <a:cs typeface="Corsiva"/>
                <a:sym typeface="Corsiva"/>
              </a:rPr>
              <a:t>un amigo, por eso le deseo todo lo mejor en esta nueva etapa junto a Francisco y siempre lo  tendremos en nuestro corazón. Buen Viaje!  </a:t>
            </a:r>
            <a:endParaRPr/>
          </a:p>
          <a:p>
            <a:pPr indent="0" lvl="0" marL="0" marR="0" rtl="0" algn="l">
              <a:spcBef>
                <a:spcPts val="0"/>
              </a:spcBef>
              <a:spcAft>
                <a:spcPts val="0"/>
              </a:spcAft>
              <a:buNone/>
            </a:pPr>
            <a:r>
              <a:rPr lang="es-ES" sz="1400">
                <a:solidFill>
                  <a:schemeClr val="dk1"/>
                </a:solidFill>
                <a:latin typeface="Corsiva"/>
                <a:ea typeface="Corsiva"/>
                <a:cs typeface="Corsiva"/>
                <a:sym typeface="Corsiva"/>
              </a:rPr>
              <a:t>Nora Bustos </a:t>
            </a:r>
            <a:endParaRPr/>
          </a:p>
        </p:txBody>
      </p:sp>
      <p:pic>
        <p:nvPicPr>
          <p:cNvPr descr="D:\Documents and Settings\martinp\Escritorio\Diego Fares\Fotos delegaciones\SAM_1752.JPG" id="231" name="Google Shape;231;p21"/>
          <p:cNvPicPr preferRelativeResize="0"/>
          <p:nvPr/>
        </p:nvPicPr>
        <p:blipFill rotWithShape="1">
          <a:blip r:embed="rId3">
            <a:alphaModFix/>
          </a:blip>
          <a:srcRect b="0" l="0" r="0" t="0"/>
          <a:stretch/>
        </p:blipFill>
        <p:spPr>
          <a:xfrm>
            <a:off x="1467689" y="699427"/>
            <a:ext cx="6700021" cy="2586697"/>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35" name="Shape 235"/>
        <p:cNvGrpSpPr/>
        <p:nvPr/>
      </p:nvGrpSpPr>
      <p:grpSpPr>
        <a:xfrm>
          <a:off x="0" y="0"/>
          <a:ext cx="0" cy="0"/>
          <a:chOff x="0" y="0"/>
          <a:chExt cx="0" cy="0"/>
        </a:xfrm>
      </p:grpSpPr>
      <p:sp>
        <p:nvSpPr>
          <p:cNvPr id="236" name="Google Shape;236;p22"/>
          <p:cNvSpPr txBox="1"/>
          <p:nvPr/>
        </p:nvSpPr>
        <p:spPr>
          <a:xfrm>
            <a:off x="541703" y="500042"/>
            <a:ext cx="2244344" cy="2800767"/>
          </a:xfrm>
          <a:prstGeom prst="rect">
            <a:avLst/>
          </a:prstGeom>
          <a:noFill/>
          <a:ln cap="sq" cmpd="sng" w="9525">
            <a:solidFill>
              <a:srgbClr val="536142"/>
            </a:solidFill>
            <a:prstDash val="lgDashDot"/>
            <a:bevel/>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Querido Diego, se que esta no es una despedida porque te llevaré en mi corazón y rezaré mucho por ti ... Se que te voy a extrañar porque tu presencia en la Casita ha sido muy bonita. Gracias por tanto cariño!!! </a:t>
            </a:r>
            <a:endParaRPr/>
          </a:p>
          <a:p>
            <a:pPr indent="0" lvl="0" marL="0" marR="0" rtl="0" algn="l">
              <a:spcBef>
                <a:spcPts val="0"/>
              </a:spcBef>
              <a:spcAft>
                <a:spcPts val="0"/>
              </a:spcAft>
              <a:buNone/>
            </a:pPr>
            <a:r>
              <a:rPr lang="es-ES" sz="1100">
                <a:solidFill>
                  <a:schemeClr val="dk1"/>
                </a:solidFill>
                <a:latin typeface="Arial"/>
                <a:ea typeface="Arial"/>
                <a:cs typeface="Arial"/>
                <a:sym typeface="Arial"/>
              </a:rPr>
              <a:t>Te quiero mucho, beso grande y abrazo !! </a:t>
            </a:r>
            <a:endParaRPr/>
          </a:p>
          <a:p>
            <a:pPr indent="0" lvl="0" marL="0" marR="0" rtl="0" algn="l">
              <a:spcBef>
                <a:spcPts val="0"/>
              </a:spcBef>
              <a:spcAft>
                <a:spcPts val="0"/>
              </a:spcAft>
              <a:buNone/>
            </a:pPr>
            <a:r>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              Noe</a:t>
            </a:r>
            <a:endParaRPr sz="1100">
              <a:solidFill>
                <a:schemeClr val="dk1"/>
              </a:solidFill>
              <a:latin typeface="Arial"/>
              <a:ea typeface="Arial"/>
              <a:cs typeface="Arial"/>
              <a:sym typeface="Arial"/>
            </a:endParaRPr>
          </a:p>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237" name="Google Shape;237;p22"/>
          <p:cNvSpPr txBox="1"/>
          <p:nvPr/>
        </p:nvSpPr>
        <p:spPr>
          <a:xfrm>
            <a:off x="5107782" y="500042"/>
            <a:ext cx="4179123" cy="175432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800">
                <a:solidFill>
                  <a:schemeClr val="dk1"/>
                </a:solidFill>
                <a:latin typeface="Pacifico"/>
                <a:ea typeface="Pacifico"/>
                <a:cs typeface="Pacifico"/>
                <a:sym typeface="Pacifico"/>
              </a:rPr>
              <a:t>Padre Diego, tantos patroncitos y servidores que supo acompañar, consolar y dar esperanza...</a:t>
            </a:r>
            <a:br>
              <a:rPr lang="es-ES" sz="1800">
                <a:solidFill>
                  <a:schemeClr val="dk1"/>
                </a:solidFill>
                <a:latin typeface="Pacifico"/>
                <a:ea typeface="Pacifico"/>
                <a:cs typeface="Pacifico"/>
                <a:sym typeface="Pacifico"/>
              </a:rPr>
            </a:br>
            <a:r>
              <a:rPr lang="es-ES" sz="1800">
                <a:solidFill>
                  <a:schemeClr val="dk1"/>
                </a:solidFill>
                <a:latin typeface="Pacifico"/>
                <a:ea typeface="Pacifico"/>
                <a:cs typeface="Pacifico"/>
                <a:sym typeface="Pacifico"/>
              </a:rPr>
              <a:t>Que Dios lo siga acunando en su mano y pueda seguir sembrando La Alegría en los hombres.</a:t>
            </a:r>
            <a:br>
              <a:rPr lang="es-ES" sz="1800">
                <a:solidFill>
                  <a:schemeClr val="dk1"/>
                </a:solidFill>
                <a:latin typeface="Pacifico"/>
                <a:ea typeface="Pacifico"/>
                <a:cs typeface="Pacifico"/>
                <a:sym typeface="Pacifico"/>
              </a:rPr>
            </a:br>
            <a:r>
              <a:rPr lang="es-ES" sz="1800">
                <a:solidFill>
                  <a:schemeClr val="dk1"/>
                </a:solidFill>
                <a:latin typeface="Pacifico"/>
                <a:ea typeface="Pacifico"/>
                <a:cs typeface="Pacifico"/>
                <a:sym typeface="Pacifico"/>
              </a:rPr>
              <a:t>Un cariño grande</a:t>
            </a:r>
            <a:br>
              <a:rPr lang="es-ES" sz="1800">
                <a:solidFill>
                  <a:schemeClr val="dk1"/>
                </a:solidFill>
                <a:latin typeface="Pacifico"/>
                <a:ea typeface="Pacifico"/>
                <a:cs typeface="Pacifico"/>
                <a:sym typeface="Pacifico"/>
              </a:rPr>
            </a:br>
            <a:r>
              <a:rPr lang="es-ES" sz="1800">
                <a:solidFill>
                  <a:schemeClr val="dk1"/>
                </a:solidFill>
                <a:latin typeface="Pacifico"/>
                <a:ea typeface="Pacifico"/>
                <a:cs typeface="Pacifico"/>
                <a:sym typeface="Pacifico"/>
              </a:rPr>
              <a:t>                                 Vivi Hamburgo</a:t>
            </a:r>
            <a:endParaRPr sz="1800">
              <a:solidFill>
                <a:schemeClr val="dk1"/>
              </a:solidFill>
              <a:latin typeface="Pacifico"/>
              <a:ea typeface="Pacifico"/>
              <a:cs typeface="Pacifico"/>
              <a:sym typeface="Pacifico"/>
            </a:endParaRPr>
          </a:p>
        </p:txBody>
      </p:sp>
      <p:pic>
        <p:nvPicPr>
          <p:cNvPr descr="D:\Documents and Settings\martinp\Escritorio\Diego Fares\CB\DSCN0812.jpg" id="238" name="Google Shape;238;p22"/>
          <p:cNvPicPr preferRelativeResize="0"/>
          <p:nvPr/>
        </p:nvPicPr>
        <p:blipFill rotWithShape="1">
          <a:blip r:embed="rId3">
            <a:alphaModFix/>
          </a:blip>
          <a:srcRect b="0" l="0" r="0" t="0"/>
          <a:stretch/>
        </p:blipFill>
        <p:spPr>
          <a:xfrm>
            <a:off x="5954650" y="2534476"/>
            <a:ext cx="3254865" cy="175178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CB\DSCN0965.jpg" id="239" name="Google Shape;239;p22"/>
          <p:cNvPicPr preferRelativeResize="0"/>
          <p:nvPr/>
        </p:nvPicPr>
        <p:blipFill rotWithShape="1">
          <a:blip r:embed="rId4">
            <a:alphaModFix/>
          </a:blip>
          <a:srcRect b="0" l="0" r="0" t="0"/>
          <a:stretch/>
        </p:blipFill>
        <p:spPr>
          <a:xfrm>
            <a:off x="3095612" y="785794"/>
            <a:ext cx="1857388" cy="1870522"/>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pic>
        <p:nvPicPr>
          <p:cNvPr descr="D:\Documents and Settings\martinp\Escritorio\Diego Fares\CB\IMG00081-20110317-1136.jpg" id="240" name="Google Shape;240;p22"/>
          <p:cNvPicPr preferRelativeResize="0"/>
          <p:nvPr/>
        </p:nvPicPr>
        <p:blipFill rotWithShape="1">
          <a:blip r:embed="rId5">
            <a:alphaModFix/>
          </a:blip>
          <a:srcRect b="0" l="0" r="0" t="0"/>
          <a:stretch/>
        </p:blipFill>
        <p:spPr>
          <a:xfrm>
            <a:off x="773877" y="4357694"/>
            <a:ext cx="2538392" cy="1757348"/>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241" name="Google Shape;241;p22"/>
          <p:cNvSpPr txBox="1"/>
          <p:nvPr/>
        </p:nvSpPr>
        <p:spPr>
          <a:xfrm>
            <a:off x="3869524" y="4500570"/>
            <a:ext cx="5494773"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Arial"/>
                <a:ea typeface="Arial"/>
                <a:cs typeface="Arial"/>
                <a:sym typeface="Arial"/>
              </a:rPr>
              <a:t>Diego, queda en mi recuerdo cuando venías a despedir a quienes ya no podían oírte con la consciencia, y a punto de viajar, cuando les decías simplemente que no tuvieran miedo, cuando les apoyabas tu mano sobre el pecho o sobre la frente.      </a:t>
            </a:r>
            <a:endParaRPr/>
          </a:p>
          <a:p>
            <a:pPr indent="0" lvl="0" marL="0" marR="0" rtl="0" algn="l">
              <a:spcBef>
                <a:spcPts val="0"/>
              </a:spcBef>
              <a:spcAft>
                <a:spcPts val="0"/>
              </a:spcAft>
              <a:buNone/>
            </a:pPr>
            <a:r>
              <a:rPr lang="es-ES" sz="2000">
                <a:solidFill>
                  <a:schemeClr val="dk1"/>
                </a:solidFill>
                <a:latin typeface="Arial"/>
                <a:ea typeface="Arial"/>
                <a:cs typeface="Arial"/>
                <a:sym typeface="Arial"/>
              </a:rPr>
              <a:t>                        Julio C. Torres</a:t>
            </a:r>
            <a:endParaRPr sz="2000">
              <a:solidFill>
                <a:schemeClr val="dk1"/>
              </a:solidFill>
              <a:latin typeface="Arial"/>
              <a:ea typeface="Arial"/>
              <a:cs typeface="Arial"/>
              <a:sym typeface="Arial"/>
            </a:endParaRPr>
          </a:p>
        </p:txBody>
      </p:sp>
      <p:pic>
        <p:nvPicPr>
          <p:cNvPr descr="D:\Documents and Settings\martinp\Escritorio\Diego Fares\CB\DSCF6057.JPG" id="242" name="Google Shape;242;p22"/>
          <p:cNvPicPr preferRelativeResize="0"/>
          <p:nvPr/>
        </p:nvPicPr>
        <p:blipFill rotWithShape="1">
          <a:blip r:embed="rId6">
            <a:alphaModFix/>
          </a:blip>
          <a:srcRect b="0" l="0" r="0" t="0"/>
          <a:stretch/>
        </p:blipFill>
        <p:spPr>
          <a:xfrm rot="1125481">
            <a:off x="3637350" y="2928934"/>
            <a:ext cx="1926149" cy="1333488"/>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46" name="Shape 246"/>
        <p:cNvGrpSpPr/>
        <p:nvPr/>
      </p:nvGrpSpPr>
      <p:grpSpPr>
        <a:xfrm>
          <a:off x="0" y="0"/>
          <a:ext cx="0" cy="0"/>
          <a:chOff x="0" y="0"/>
          <a:chExt cx="0" cy="0"/>
        </a:xfrm>
      </p:grpSpPr>
      <p:sp>
        <p:nvSpPr>
          <p:cNvPr id="247" name="Google Shape;247;p23"/>
          <p:cNvSpPr txBox="1"/>
          <p:nvPr/>
        </p:nvSpPr>
        <p:spPr>
          <a:xfrm>
            <a:off x="541703" y="398389"/>
            <a:ext cx="8280855" cy="3816429"/>
          </a:xfrm>
          <a:prstGeom prst="rect">
            <a:avLst/>
          </a:prstGeom>
          <a:noFill/>
          <a:ln cap="sq" cmpd="sng" w="9525">
            <a:solidFill>
              <a:srgbClr val="536142"/>
            </a:solidFill>
            <a:prstDash val="lgDashDot"/>
            <a:bevel/>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chemeClr val="dk1"/>
                </a:solidFill>
                <a:latin typeface="Arial"/>
                <a:ea typeface="Arial"/>
                <a:cs typeface="Arial"/>
                <a:sym typeface="Arial"/>
              </a:rPr>
              <a:t>Diego, padre querido...</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Cómo decirte la sorpresa y el agrado cuando me dieron la noticia de tu destino.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Me contó Celsa, con quien sigo en contacto permanente por teléfono.</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Yo era voluntaria acompañante de los jueves a las 18 hs, pero hace un año ya que me volvía  a vivir a Tandil.</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Lo que no pude cortar aún es el contacto con uds, al punto tal que le pedía  a Amalia que no me retirara de la cadena de mails, justamente por lo que se generó en esa Casa Genial y de la cual vos también sos parte.</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Entiendo que comienza para vos un camino nuevo, gran desafío. Qué lindo, cuanto me alegro por vos, cuanto !!</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Serás acompañado por todos nosotros querido Padre Diego, por nuestros pensamientos, oraciones, desde donde sea que estemos.</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Que sea enriquecedor, que puedas darle a Francisco tu apoyo tu entereza, que la salud te acompañe para poder transitar por este camino.</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Desde acá un abrazo con todo el afecto y la alegría que te pueda dar.</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Espero ansiosa tener alguna vez la oportunidad de viajar, encontrarme contigo y pedirte como tantas veces lo hice.... "Padre .... una bendición", te recuerdo con tu rostro alegre dándomela con una sonrisa.</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Buen viaje, buena despedida de Casa, buena llegada al sitio tan especial desde donde te han convocado.  Aquí esperando con los brazos abiertos tu regreso.   Un beso</a:t>
            </a:r>
            <a:endParaRPr sz="1100">
              <a:solidFill>
                <a:schemeClr val="dk1"/>
              </a:solidFill>
              <a:latin typeface="Arial"/>
              <a:ea typeface="Arial"/>
              <a:cs typeface="Arial"/>
              <a:sym typeface="Arial"/>
            </a:endParaRPr>
          </a:p>
          <a:p>
            <a:pPr indent="0" lvl="0" marL="0" marR="0" rtl="0" algn="l">
              <a:spcBef>
                <a:spcPts val="0"/>
              </a:spcBef>
              <a:spcAft>
                <a:spcPts val="0"/>
              </a:spcAft>
              <a:buNone/>
            </a:pPr>
            <a:r>
              <a:rPr lang="es-ES" sz="1100">
                <a:solidFill>
                  <a:schemeClr val="dk1"/>
                </a:solidFill>
                <a:latin typeface="Arial"/>
                <a:ea typeface="Arial"/>
                <a:cs typeface="Arial"/>
                <a:sym typeface="Arial"/>
              </a:rPr>
              <a:t>Valeria Morán</a:t>
            </a:r>
            <a:endParaRPr sz="1100">
              <a:solidFill>
                <a:schemeClr val="dk1"/>
              </a:solidFill>
              <a:latin typeface="Arial"/>
              <a:ea typeface="Arial"/>
              <a:cs typeface="Arial"/>
              <a:sym typeface="Arial"/>
            </a:endParaRPr>
          </a:p>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248" name="Google Shape;248;p23"/>
          <p:cNvSpPr txBox="1"/>
          <p:nvPr/>
        </p:nvSpPr>
        <p:spPr>
          <a:xfrm>
            <a:off x="4720826" y="4286257"/>
            <a:ext cx="4488688"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br>
              <a:rPr lang="es-ES" sz="1800">
                <a:solidFill>
                  <a:schemeClr val="dk1"/>
                </a:solidFill>
                <a:latin typeface="Pacifico"/>
                <a:ea typeface="Pacifico"/>
                <a:cs typeface="Pacifico"/>
                <a:sym typeface="Pacifico"/>
              </a:rPr>
            </a:br>
            <a:r>
              <a:rPr lang="es-ES" sz="1800">
                <a:solidFill>
                  <a:schemeClr val="dk1"/>
                </a:solidFill>
                <a:latin typeface="Pacifico"/>
                <a:ea typeface="Pacifico"/>
                <a:cs typeface="Pacifico"/>
                <a:sym typeface="Pacifico"/>
              </a:rPr>
              <a:t>           Lo conocí hace muchos años.  Le deseo que Dios lo colme de bendiciones.  Rezaremos por El, y guardaré siempre un hermoso recuerdo de su bondad y su corazón siempre dispuesto para la entrega.</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rPr lang="es-ES" sz="1800">
                <a:solidFill>
                  <a:schemeClr val="dk1"/>
                </a:solidFill>
                <a:latin typeface="Pacifico"/>
                <a:ea typeface="Pacifico"/>
                <a:cs typeface="Pacifico"/>
                <a:sym typeface="Pacifico"/>
              </a:rPr>
              <a:t>Con cariño. Beatriz Olivi (CB).</a:t>
            </a:r>
            <a:endParaRPr sz="1800">
              <a:solidFill>
                <a:schemeClr val="dk1"/>
              </a:solidFill>
              <a:latin typeface="Pacifico"/>
              <a:ea typeface="Pacifico"/>
              <a:cs typeface="Pacifico"/>
              <a:sym typeface="Pacifico"/>
            </a:endParaRPr>
          </a:p>
          <a:p>
            <a:pPr indent="0" lvl="0" marL="0" marR="0" rtl="0" algn="l">
              <a:spcBef>
                <a:spcPts val="0"/>
              </a:spcBef>
              <a:spcAft>
                <a:spcPts val="0"/>
              </a:spcAft>
              <a:buNone/>
            </a:pPr>
            <a:r>
              <a:t/>
            </a:r>
            <a:endParaRPr sz="1800">
              <a:solidFill>
                <a:schemeClr val="dk1"/>
              </a:solidFill>
              <a:latin typeface="Pacifico"/>
              <a:ea typeface="Pacifico"/>
              <a:cs typeface="Pacifico"/>
              <a:sym typeface="Pacifico"/>
            </a:endParaRPr>
          </a:p>
        </p:txBody>
      </p:sp>
      <p:pic>
        <p:nvPicPr>
          <p:cNvPr descr="D:\Documents and Settings\martinp\Escritorio\Diego Fares\CB\Quevedo Marga jul 2013 3.jpg" id="249" name="Google Shape;249;p23"/>
          <p:cNvPicPr preferRelativeResize="0"/>
          <p:nvPr/>
        </p:nvPicPr>
        <p:blipFill rotWithShape="1">
          <a:blip r:embed="rId3">
            <a:alphaModFix/>
          </a:blip>
          <a:srcRect b="0" l="0" r="0" t="0"/>
          <a:stretch/>
        </p:blipFill>
        <p:spPr>
          <a:xfrm>
            <a:off x="928660" y="4071942"/>
            <a:ext cx="3350819" cy="2319332"/>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3" name="Shape 253"/>
        <p:cNvGrpSpPr/>
        <p:nvPr/>
      </p:nvGrpSpPr>
      <p:grpSpPr>
        <a:xfrm>
          <a:off x="0" y="0"/>
          <a:ext cx="0" cy="0"/>
          <a:chOff x="0" y="0"/>
          <a:chExt cx="0" cy="0"/>
        </a:xfrm>
      </p:grpSpPr>
      <p:sp>
        <p:nvSpPr>
          <p:cNvPr id="254" name="Google Shape;254;p24"/>
          <p:cNvSpPr txBox="1"/>
          <p:nvPr/>
        </p:nvSpPr>
        <p:spPr>
          <a:xfrm>
            <a:off x="523844" y="1214422"/>
            <a:ext cx="4071966"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Pacifico"/>
                <a:ea typeface="Pacifico"/>
                <a:cs typeface="Pacifico"/>
                <a:sym typeface="Pacifico"/>
              </a:rPr>
              <a:t>Querido P. Diego: En este año que compartí, en C.B., con mis compañeros y los "patroncitos", recibí un regalo del Señor: la alegría de servirlo en los "pequeños y necesitados". Que Dios te bendiga, gracias. </a:t>
            </a:r>
            <a:endParaRPr/>
          </a:p>
          <a:p>
            <a:pPr indent="0" lvl="0" marL="0" marR="0" rtl="0" algn="l">
              <a:spcBef>
                <a:spcPts val="0"/>
              </a:spcBef>
              <a:spcAft>
                <a:spcPts val="0"/>
              </a:spcAft>
              <a:buNone/>
            </a:pPr>
            <a:r>
              <a:rPr lang="es-ES" sz="2000">
                <a:solidFill>
                  <a:schemeClr val="dk1"/>
                </a:solidFill>
                <a:latin typeface="Pacifico"/>
                <a:ea typeface="Pacifico"/>
                <a:cs typeface="Pacifico"/>
                <a:sym typeface="Pacifico"/>
              </a:rPr>
              <a:t>                                 Tatiana Pizzo</a:t>
            </a:r>
            <a:endParaRPr sz="1800">
              <a:solidFill>
                <a:schemeClr val="dk1"/>
              </a:solidFill>
              <a:latin typeface="Pacifico"/>
              <a:ea typeface="Pacifico"/>
              <a:cs typeface="Pacifico"/>
              <a:sym typeface="Pacifico"/>
            </a:endParaRPr>
          </a:p>
        </p:txBody>
      </p:sp>
      <p:pic>
        <p:nvPicPr>
          <p:cNvPr descr="D:\Documents and Settings\martinp\Escritorio\Diego Fares\CB\_MG_7493.JPG" id="255" name="Google Shape;255;p24"/>
          <p:cNvPicPr preferRelativeResize="0"/>
          <p:nvPr/>
        </p:nvPicPr>
        <p:blipFill rotWithShape="1">
          <a:blip r:embed="rId3">
            <a:alphaModFix/>
          </a:blip>
          <a:srcRect b="0" l="0" r="0" t="0"/>
          <a:stretch/>
        </p:blipFill>
        <p:spPr>
          <a:xfrm>
            <a:off x="738158" y="3714752"/>
            <a:ext cx="3490249" cy="2147845"/>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pic>
        <p:nvPicPr>
          <p:cNvPr descr="D:\Documents and Settings\martinp\Escritorio\Diego Fares\CB\DSC08657.JPG" id="256" name="Google Shape;256;p24"/>
          <p:cNvPicPr preferRelativeResize="0"/>
          <p:nvPr/>
        </p:nvPicPr>
        <p:blipFill rotWithShape="1">
          <a:blip r:embed="rId4">
            <a:alphaModFix/>
          </a:blip>
          <a:srcRect b="0" l="0" r="0" t="0"/>
          <a:stretch/>
        </p:blipFill>
        <p:spPr>
          <a:xfrm>
            <a:off x="4881562" y="928670"/>
            <a:ext cx="4274508" cy="295927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257" name="Google Shape;257;p24"/>
          <p:cNvSpPr txBox="1"/>
          <p:nvPr/>
        </p:nvSpPr>
        <p:spPr>
          <a:xfrm>
            <a:off x="4875609" y="4500570"/>
            <a:ext cx="4566079"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400">
                <a:solidFill>
                  <a:schemeClr val="dk1"/>
                </a:solidFill>
                <a:latin typeface="Architects Daughter"/>
                <a:ea typeface="Architects Daughter"/>
                <a:cs typeface="Architects Daughter"/>
                <a:sym typeface="Architects Daughter"/>
              </a:rPr>
              <a:t>Muchas gracias Diego por tu acompañamiento cercano, sencillo y profundo para ayudarme a vivir mi consagración  al Señor con mayor hondura. Me animaste con tu testimonio  a comprometerme en el servicio a Jesús en  la Casa de la Bondad  y a comprender por donde pasa la “alegría del Evangelio”. Le pido a María que te ponga cada vez más cerca de su Hijo y te guíe en tu nueva misión.  Meme a.c.i</a:t>
            </a:r>
            <a:endParaRPr b="1" sz="1400">
              <a:solidFill>
                <a:schemeClr val="dk1"/>
              </a:solidFill>
              <a:latin typeface="Architects Daughter"/>
              <a:ea typeface="Architects Daughter"/>
              <a:cs typeface="Architects Daughter"/>
              <a:sym typeface="Architects Daughte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1" name="Shape 261"/>
        <p:cNvGrpSpPr/>
        <p:nvPr/>
      </p:nvGrpSpPr>
      <p:grpSpPr>
        <a:xfrm>
          <a:off x="0" y="0"/>
          <a:ext cx="0" cy="0"/>
          <a:chOff x="0" y="0"/>
          <a:chExt cx="0" cy="0"/>
        </a:xfrm>
      </p:grpSpPr>
      <p:sp>
        <p:nvSpPr>
          <p:cNvPr id="262" name="Google Shape;262;p25"/>
          <p:cNvSpPr txBox="1"/>
          <p:nvPr/>
        </p:nvSpPr>
        <p:spPr>
          <a:xfrm>
            <a:off x="541703" y="357166"/>
            <a:ext cx="4625611" cy="418576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400">
                <a:solidFill>
                  <a:schemeClr val="dk1"/>
                </a:solidFill>
                <a:latin typeface="Architects Daughter"/>
                <a:ea typeface="Architects Daughter"/>
                <a:cs typeface="Architects Daughter"/>
                <a:sym typeface="Architects Daughter"/>
              </a:rPr>
              <a:t>Querido Diego; </a:t>
            </a:r>
            <a:endParaRPr sz="1400">
              <a:solidFill>
                <a:schemeClr val="dk1"/>
              </a:solidFill>
              <a:latin typeface="Architects Daughter"/>
              <a:ea typeface="Architects Daughter"/>
              <a:cs typeface="Architects Daughter"/>
              <a:sym typeface="Architects Daughter"/>
            </a:endParaRPr>
          </a:p>
          <a:p>
            <a:pPr indent="0" lvl="0" marL="0" marR="0" rtl="0" algn="l">
              <a:spcBef>
                <a:spcPts val="0"/>
              </a:spcBef>
              <a:spcAft>
                <a:spcPts val="0"/>
              </a:spcAft>
              <a:buNone/>
            </a:pPr>
            <a:r>
              <a:rPr lang="es-ES" sz="1400">
                <a:solidFill>
                  <a:schemeClr val="dk1"/>
                </a:solidFill>
                <a:latin typeface="Architects Daughter"/>
                <a:ea typeface="Architects Daughter"/>
                <a:cs typeface="Architects Daughter"/>
                <a:sym typeface="Architects Daughter"/>
              </a:rPr>
              <a:t>Los voluntarios tenemos el privilegio de constituir hoy, una familia virtual que tu trabajo evangelizador formó, siguiendo ese concepto de familia que te nace de las entrañas y supiste comunicar y concretar tanto en la casa de la bondad como en  el Hogar de San José.   Ese concepto de familia lo expresaste brillantemente cuando en una contemplación  escribiste:  "Mi historia de familia es mi corazón: integra todo. Todo lo que vivo se teje en torno a estas imágenes vivas que me constituyen y son lo que da vida a todo lo demás: molde y contenido principal de todo lo que vivo, de aquel que soy yo. Sin papá, sin mamá, sin mis hermanos, no sabría ni siquiera relacionarme con los demás." </a:t>
            </a:r>
            <a:endParaRPr sz="1400">
              <a:solidFill>
                <a:schemeClr val="dk1"/>
              </a:solidFill>
              <a:latin typeface="Architects Daughter"/>
              <a:ea typeface="Architects Daughter"/>
              <a:cs typeface="Architects Daughter"/>
              <a:sym typeface="Architects Daughter"/>
            </a:endParaRPr>
          </a:p>
          <a:p>
            <a:pPr indent="0" lvl="0" marL="0" marR="0" rtl="0" algn="l">
              <a:spcBef>
                <a:spcPts val="0"/>
              </a:spcBef>
              <a:spcAft>
                <a:spcPts val="0"/>
              </a:spcAft>
              <a:buNone/>
            </a:pPr>
            <a:r>
              <a:rPr lang="es-ES" sz="1400">
                <a:solidFill>
                  <a:schemeClr val="dk1"/>
                </a:solidFill>
                <a:latin typeface="Architects Daughter"/>
                <a:ea typeface="Architects Daughter"/>
                <a:cs typeface="Architects Daughter"/>
                <a:sym typeface="Architects Daughter"/>
              </a:rPr>
              <a:t>Es evidente que la Sagrada Familia te ha inspirado y bendecido...</a:t>
            </a:r>
            <a:endParaRPr sz="1400">
              <a:solidFill>
                <a:schemeClr val="dk1"/>
              </a:solidFill>
              <a:latin typeface="Architects Daughter"/>
              <a:ea typeface="Architects Daughter"/>
              <a:cs typeface="Architects Daughter"/>
              <a:sym typeface="Architects Daughter"/>
            </a:endParaRPr>
          </a:p>
          <a:p>
            <a:pPr indent="0" lvl="0" marL="0" marR="0" rtl="0" algn="l">
              <a:spcBef>
                <a:spcPts val="0"/>
              </a:spcBef>
              <a:spcAft>
                <a:spcPts val="0"/>
              </a:spcAft>
              <a:buNone/>
            </a:pPr>
            <a:r>
              <a:rPr lang="es-ES" sz="1400">
                <a:solidFill>
                  <a:schemeClr val="dk1"/>
                </a:solidFill>
                <a:latin typeface="Architects Daughter"/>
                <a:ea typeface="Architects Daughter"/>
                <a:cs typeface="Architects Daughter"/>
                <a:sym typeface="Architects Daughter"/>
              </a:rPr>
              <a:t>Por eso y por todo lo demás te quedo eternamente agradecida... </a:t>
            </a:r>
            <a:endParaRPr sz="1400">
              <a:solidFill>
                <a:schemeClr val="dk1"/>
              </a:solidFill>
              <a:latin typeface="Architects Daughter"/>
              <a:ea typeface="Architects Daughter"/>
              <a:cs typeface="Architects Daughter"/>
              <a:sym typeface="Architects Daughter"/>
            </a:endParaRPr>
          </a:p>
          <a:p>
            <a:pPr indent="0" lvl="0" marL="0" marR="0" rtl="0" algn="l">
              <a:spcBef>
                <a:spcPts val="0"/>
              </a:spcBef>
              <a:spcAft>
                <a:spcPts val="0"/>
              </a:spcAft>
              <a:buNone/>
            </a:pPr>
            <a:r>
              <a:rPr lang="es-ES" sz="1400">
                <a:solidFill>
                  <a:schemeClr val="dk1"/>
                </a:solidFill>
                <a:latin typeface="Architects Daughter"/>
                <a:ea typeface="Architects Daughter"/>
                <a:cs typeface="Architects Daughter"/>
                <a:sym typeface="Architects Daughter"/>
              </a:rPr>
              <a:t>Gabriela ( cuidadora martes de mañana)</a:t>
            </a:r>
            <a:endParaRPr sz="1400">
              <a:solidFill>
                <a:schemeClr val="dk1"/>
              </a:solidFill>
              <a:latin typeface="Architects Daughter"/>
              <a:ea typeface="Architects Daughter"/>
              <a:cs typeface="Architects Daughter"/>
              <a:sym typeface="Architects Daughter"/>
            </a:endParaRPr>
          </a:p>
        </p:txBody>
      </p:sp>
      <p:pic>
        <p:nvPicPr>
          <p:cNvPr descr="D:\Documents and Settings\martinp\Escritorio\Diego Fares\B s As\casa de la esperanza 2007 008.jpg" id="263" name="Google Shape;263;p25"/>
          <p:cNvPicPr preferRelativeResize="0"/>
          <p:nvPr/>
        </p:nvPicPr>
        <p:blipFill rotWithShape="1">
          <a:blip r:embed="rId3">
            <a:alphaModFix/>
          </a:blip>
          <a:srcRect b="0" l="0" r="0" t="0"/>
          <a:stretch/>
        </p:blipFill>
        <p:spPr>
          <a:xfrm>
            <a:off x="5167314" y="928670"/>
            <a:ext cx="4286280" cy="2459588"/>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B s As\Casa de la Bondad 022.JPG" id="264" name="Google Shape;264;p25"/>
          <p:cNvPicPr preferRelativeResize="0"/>
          <p:nvPr/>
        </p:nvPicPr>
        <p:blipFill rotWithShape="1">
          <a:blip r:embed="rId4">
            <a:alphaModFix/>
          </a:blip>
          <a:srcRect b="0" l="0" r="0" t="0"/>
          <a:stretch/>
        </p:blipFill>
        <p:spPr>
          <a:xfrm>
            <a:off x="5144059" y="4071942"/>
            <a:ext cx="3380841" cy="1852607"/>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68" name="Shape 268"/>
        <p:cNvGrpSpPr/>
        <p:nvPr/>
      </p:nvGrpSpPr>
      <p:grpSpPr>
        <a:xfrm>
          <a:off x="0" y="0"/>
          <a:ext cx="0" cy="0"/>
          <a:chOff x="0" y="0"/>
          <a:chExt cx="0" cy="0"/>
        </a:xfrm>
      </p:grpSpPr>
      <p:sp>
        <p:nvSpPr>
          <p:cNvPr id="269" name="Google Shape;269;p26"/>
          <p:cNvSpPr txBox="1"/>
          <p:nvPr/>
        </p:nvSpPr>
        <p:spPr>
          <a:xfrm>
            <a:off x="589329" y="357166"/>
            <a:ext cx="2863473" cy="2800767"/>
          </a:xfrm>
          <a:prstGeom prst="rect">
            <a:avLst/>
          </a:prstGeom>
          <a:noFill/>
          <a:ln cap="sq" cmpd="sng" w="9525">
            <a:solidFill>
              <a:srgbClr val="536142"/>
            </a:solidFill>
            <a:prstDash val="lgDashDot"/>
            <a:bevel/>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chemeClr val="dk1"/>
                </a:solidFill>
                <a:latin typeface="Balthazar"/>
                <a:ea typeface="Balthazar"/>
                <a:cs typeface="Balthazar"/>
                <a:sym typeface="Balthazar"/>
              </a:rPr>
              <a:t>Querido compadre,</a:t>
            </a:r>
            <a:endParaRPr sz="1100">
              <a:solidFill>
                <a:schemeClr val="dk1"/>
              </a:solidFill>
              <a:latin typeface="Balthazar"/>
              <a:ea typeface="Balthazar"/>
              <a:cs typeface="Balthazar"/>
              <a:sym typeface="Balthazar"/>
            </a:endParaRPr>
          </a:p>
          <a:p>
            <a:pPr indent="0" lvl="0" marL="0" marR="0" rtl="0" algn="l">
              <a:spcBef>
                <a:spcPts val="0"/>
              </a:spcBef>
              <a:spcAft>
                <a:spcPts val="0"/>
              </a:spcAft>
              <a:buNone/>
            </a:pPr>
            <a:r>
              <a:rPr lang="es-ES" sz="1100">
                <a:solidFill>
                  <a:schemeClr val="dk1"/>
                </a:solidFill>
                <a:latin typeface="Balthazar"/>
                <a:ea typeface="Balthazar"/>
                <a:cs typeface="Balthazar"/>
                <a:sym typeface="Balthazar"/>
              </a:rPr>
              <a:t>Ante todo decirte que realmente lamento mucho no poder acompañarte en tus últimas misas del  7 y el 8. Me voy de viaje con Mr Duffy y es imposible postergarlo. </a:t>
            </a:r>
            <a:endParaRPr sz="1100">
              <a:solidFill>
                <a:schemeClr val="dk1"/>
              </a:solidFill>
              <a:latin typeface="Balthazar"/>
              <a:ea typeface="Balthazar"/>
              <a:cs typeface="Balthazar"/>
              <a:sym typeface="Balthazar"/>
            </a:endParaRPr>
          </a:p>
          <a:p>
            <a:pPr indent="0" lvl="0" marL="0" marR="0" rtl="0" algn="l">
              <a:spcBef>
                <a:spcPts val="0"/>
              </a:spcBef>
              <a:spcAft>
                <a:spcPts val="0"/>
              </a:spcAft>
              <a:buNone/>
            </a:pPr>
            <a:r>
              <a:rPr lang="es-ES" sz="1100">
                <a:solidFill>
                  <a:schemeClr val="dk1"/>
                </a:solidFill>
                <a:latin typeface="Balthazar"/>
                <a:ea typeface="Balthazar"/>
                <a:cs typeface="Balthazar"/>
                <a:sym typeface="Balthazar"/>
              </a:rPr>
              <a:t>Te vamos a extrañar pero espero seguir recibiendo tus contemplaciones y de ese modo leerte todas las semanas compartiendo tus enseñanzas que nos ayudan tanto a meditar. Que San José te acompañe y te guíe en esta nueva tarea. Espero que me sigas bendiciendo desde Roma.  Con todo cariño, Marcela Duffy</a:t>
            </a:r>
            <a:endParaRPr/>
          </a:p>
        </p:txBody>
      </p:sp>
      <p:sp>
        <p:nvSpPr>
          <p:cNvPr id="270" name="Google Shape;270;p26"/>
          <p:cNvSpPr txBox="1"/>
          <p:nvPr/>
        </p:nvSpPr>
        <p:spPr>
          <a:xfrm>
            <a:off x="4256479" y="2500306"/>
            <a:ext cx="5494773" cy="40934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Pacifico"/>
                <a:ea typeface="Pacifico"/>
                <a:cs typeface="Pacifico"/>
                <a:sym typeface="Pacifico"/>
              </a:rPr>
              <a:t>Estimado Padre Diego:</a:t>
            </a:r>
            <a:endParaRPr/>
          </a:p>
          <a:p>
            <a:pPr indent="0" lvl="0" marL="0" marR="0" rtl="0" algn="l">
              <a:spcBef>
                <a:spcPts val="0"/>
              </a:spcBef>
              <a:spcAft>
                <a:spcPts val="0"/>
              </a:spcAft>
              <a:buNone/>
            </a:pPr>
            <a:r>
              <a:rPr lang="es-ES" sz="2000">
                <a:solidFill>
                  <a:schemeClr val="dk1"/>
                </a:solidFill>
                <a:latin typeface="Pacifico"/>
                <a:ea typeface="Pacifico"/>
                <a:cs typeface="Pacifico"/>
                <a:sym typeface="Pacifico"/>
              </a:rPr>
              <a:t>Los amigos en el Señor no saben de distancias, asumen el gozo de la misión compartida en la multiforme gracia de Dios, porque han aprendido a darse en verdad en cada uno de los momentos en que la Providencia lo unió. Expreso en este libro, ahora que Jesús te convoca a Roma, la alegría de seguir entre los amigos de Jesucristo y la certeza de saber que en el amor de Dios siempre nos encontraremos.</a:t>
            </a:r>
            <a:endParaRPr/>
          </a:p>
          <a:p>
            <a:pPr indent="0" lvl="0" marL="0" marR="0" rtl="0" algn="l">
              <a:spcBef>
                <a:spcPts val="0"/>
              </a:spcBef>
              <a:spcAft>
                <a:spcPts val="0"/>
              </a:spcAft>
              <a:buNone/>
            </a:pPr>
            <a:r>
              <a:rPr lang="es-ES" sz="2000">
                <a:solidFill>
                  <a:schemeClr val="dk1"/>
                </a:solidFill>
                <a:latin typeface="Pacifico"/>
                <a:ea typeface="Pacifico"/>
                <a:cs typeface="Pacifico"/>
                <a:sym typeface="Pacifico"/>
              </a:rPr>
              <a:t>¡Gracias por tu magisterio y cercanía, sea en tu vida la Gloria de Dios!</a:t>
            </a:r>
            <a:endParaRPr/>
          </a:p>
          <a:p>
            <a:pPr indent="0" lvl="0" marL="0" marR="0" rtl="0" algn="l">
              <a:spcBef>
                <a:spcPts val="0"/>
              </a:spcBef>
              <a:spcAft>
                <a:spcPts val="0"/>
              </a:spcAft>
              <a:buNone/>
            </a:pPr>
            <a:r>
              <a:rPr lang="es-ES" sz="2000">
                <a:solidFill>
                  <a:schemeClr val="dk1"/>
                </a:solidFill>
                <a:latin typeface="Pacifico"/>
                <a:ea typeface="Pacifico"/>
                <a:cs typeface="Pacifico"/>
                <a:sym typeface="Pacifico"/>
              </a:rPr>
              <a:t>Quedo en el corazón de nuestra Madre Regina Martirum.</a:t>
            </a:r>
            <a:endParaRPr/>
          </a:p>
          <a:p>
            <a:pPr indent="0" lvl="0" marL="0" marR="0" rtl="0" algn="l">
              <a:spcBef>
                <a:spcPts val="0"/>
              </a:spcBef>
              <a:spcAft>
                <a:spcPts val="0"/>
              </a:spcAft>
              <a:buNone/>
            </a:pPr>
            <a:r>
              <a:rPr lang="es-ES" sz="2000">
                <a:solidFill>
                  <a:schemeClr val="dk1"/>
                </a:solidFill>
                <a:latin typeface="Pacifico"/>
                <a:ea typeface="Pacifico"/>
                <a:cs typeface="Pacifico"/>
                <a:sym typeface="Pacifico"/>
              </a:rPr>
              <a:t>Un abrazo fraterno,</a:t>
            </a:r>
            <a:endParaRPr/>
          </a:p>
          <a:p>
            <a:pPr indent="0" lvl="0" marL="0" marR="0" rtl="0" algn="l">
              <a:spcBef>
                <a:spcPts val="0"/>
              </a:spcBef>
              <a:spcAft>
                <a:spcPts val="0"/>
              </a:spcAft>
              <a:buNone/>
            </a:pPr>
            <a:r>
              <a:rPr lang="es-ES" sz="2000">
                <a:solidFill>
                  <a:schemeClr val="dk1"/>
                </a:solidFill>
                <a:latin typeface="Pacifico"/>
                <a:ea typeface="Pacifico"/>
                <a:cs typeface="Pacifico"/>
                <a:sym typeface="Pacifico"/>
              </a:rPr>
              <a:t>María Graciela Estigarribia                               </a:t>
            </a:r>
            <a:endParaRPr sz="1800">
              <a:solidFill>
                <a:schemeClr val="dk1"/>
              </a:solidFill>
              <a:latin typeface="Pacifico"/>
              <a:ea typeface="Pacifico"/>
              <a:cs typeface="Pacifico"/>
              <a:sym typeface="Pacifico"/>
            </a:endParaRPr>
          </a:p>
        </p:txBody>
      </p:sp>
      <p:pic>
        <p:nvPicPr>
          <p:cNvPr descr="D:\Documents and Settings\martinp\Escritorio\Diego Fares\CB\DSCN0950.jpg" id="271" name="Google Shape;271;p26"/>
          <p:cNvPicPr preferRelativeResize="0"/>
          <p:nvPr/>
        </p:nvPicPr>
        <p:blipFill rotWithShape="1">
          <a:blip r:embed="rId3">
            <a:alphaModFix/>
          </a:blip>
          <a:srcRect b="0" l="0" r="0" t="0"/>
          <a:stretch/>
        </p:blipFill>
        <p:spPr>
          <a:xfrm>
            <a:off x="1934744" y="3429001"/>
            <a:ext cx="1983575" cy="1373171"/>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pic>
        <p:nvPicPr>
          <p:cNvPr descr="D:\Documents and Settings\martinp\Escritorio\Diego Fares\CB\Rolando Gutierrez2 Nov 2011.jpg" id="272" name="Google Shape;272;p26"/>
          <p:cNvPicPr preferRelativeResize="0"/>
          <p:nvPr/>
        </p:nvPicPr>
        <p:blipFill rotWithShape="1">
          <a:blip r:embed="rId4">
            <a:alphaModFix/>
          </a:blip>
          <a:srcRect b="0" l="0" r="0" t="0"/>
          <a:stretch/>
        </p:blipFill>
        <p:spPr>
          <a:xfrm rot="812921">
            <a:off x="781004" y="4644827"/>
            <a:ext cx="2189961" cy="1516046"/>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pic>
        <p:nvPicPr>
          <p:cNvPr descr="D:\Documents and Settings\martinp\Escritorio\Diego Fares\CB\bautismo 078.jpg" id="273" name="Google Shape;273;p26"/>
          <p:cNvPicPr preferRelativeResize="0"/>
          <p:nvPr/>
        </p:nvPicPr>
        <p:blipFill rotWithShape="1">
          <a:blip r:embed="rId5">
            <a:alphaModFix/>
          </a:blip>
          <a:srcRect b="0" l="0" r="0" t="0"/>
          <a:stretch/>
        </p:blipFill>
        <p:spPr>
          <a:xfrm>
            <a:off x="3714741" y="500042"/>
            <a:ext cx="2683038" cy="1857388"/>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CB\fiesta comunion agustina.JPG" id="274" name="Google Shape;274;p26"/>
          <p:cNvPicPr preferRelativeResize="0"/>
          <p:nvPr/>
        </p:nvPicPr>
        <p:blipFill rotWithShape="1">
          <a:blip r:embed="rId6">
            <a:alphaModFix/>
          </a:blip>
          <a:srcRect b="0" l="0" r="0" t="0"/>
          <a:stretch/>
        </p:blipFill>
        <p:spPr>
          <a:xfrm>
            <a:off x="6655606" y="619124"/>
            <a:ext cx="2759019" cy="2095496"/>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8" name="Shape 278"/>
        <p:cNvGrpSpPr/>
        <p:nvPr/>
      </p:nvGrpSpPr>
      <p:grpSpPr>
        <a:xfrm>
          <a:off x="0" y="0"/>
          <a:ext cx="0" cy="0"/>
          <a:chOff x="0" y="0"/>
          <a:chExt cx="0" cy="0"/>
        </a:xfrm>
      </p:grpSpPr>
      <p:sp>
        <p:nvSpPr>
          <p:cNvPr id="279" name="Google Shape;279;p27"/>
          <p:cNvSpPr txBox="1"/>
          <p:nvPr/>
        </p:nvSpPr>
        <p:spPr>
          <a:xfrm>
            <a:off x="928660" y="500043"/>
            <a:ext cx="8048681" cy="769441"/>
          </a:xfrm>
          <a:prstGeom prst="rect">
            <a:avLst/>
          </a:prstGeom>
          <a:noFill/>
          <a:ln cap="sq" cmpd="sng" w="9525">
            <a:solidFill>
              <a:srgbClr val="536142"/>
            </a:solidFill>
            <a:prstDash val="lgDashDot"/>
            <a:bevel/>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100">
              <a:solidFill>
                <a:schemeClr val="dk1"/>
              </a:solidFill>
              <a:latin typeface="Balthazar"/>
              <a:ea typeface="Balthazar"/>
              <a:cs typeface="Balthazar"/>
              <a:sym typeface="Balthazar"/>
            </a:endParaRPr>
          </a:p>
          <a:p>
            <a:pPr indent="0" lvl="0" marL="0" marR="0" rtl="0" algn="ctr">
              <a:spcBef>
                <a:spcPts val="0"/>
              </a:spcBef>
              <a:spcAft>
                <a:spcPts val="0"/>
              </a:spcAft>
              <a:buNone/>
            </a:pPr>
            <a:r>
              <a:rPr lang="es-ES" sz="1100">
                <a:solidFill>
                  <a:schemeClr val="dk1"/>
                </a:solidFill>
                <a:latin typeface="Balthazar"/>
                <a:ea typeface="Balthazar"/>
                <a:cs typeface="Balthazar"/>
                <a:sym typeface="Balthazar"/>
              </a:rPr>
              <a:t>"Por la mañana sácianos de tu misericordia  y toda nuestra vida será alegría y júbilo..</a:t>
            </a:r>
            <a:endParaRPr/>
          </a:p>
          <a:p>
            <a:pPr indent="0" lvl="0" marL="0" marR="0" rtl="0" algn="l">
              <a:spcBef>
                <a:spcPts val="0"/>
              </a:spcBef>
              <a:spcAft>
                <a:spcPts val="0"/>
              </a:spcAft>
              <a:buNone/>
            </a:pPr>
            <a:r>
              <a:rPr lang="es-ES" sz="1100">
                <a:solidFill>
                  <a:schemeClr val="dk1"/>
                </a:solidFill>
                <a:latin typeface="Balthazar"/>
                <a:ea typeface="Balthazar"/>
                <a:cs typeface="Balthazar"/>
                <a:sym typeface="Balthazar"/>
              </a:rPr>
              <a:t>                                                                                       Salmo 90,l4</a:t>
            </a:r>
            <a:endParaRPr sz="1100">
              <a:solidFill>
                <a:schemeClr val="dk1"/>
              </a:solidFill>
              <a:latin typeface="Balthazar"/>
              <a:ea typeface="Balthazar"/>
              <a:cs typeface="Balthazar"/>
              <a:sym typeface="Balthazar"/>
            </a:endParaRPr>
          </a:p>
          <a:p>
            <a:pPr indent="0" lvl="0" marL="0" marR="0" rtl="0" algn="l">
              <a:spcBef>
                <a:spcPts val="0"/>
              </a:spcBef>
              <a:spcAft>
                <a:spcPts val="0"/>
              </a:spcAft>
              <a:buNone/>
            </a:pPr>
            <a:r>
              <a:rPr lang="es-ES" sz="1100">
                <a:solidFill>
                  <a:schemeClr val="dk1"/>
                </a:solidFill>
                <a:latin typeface="Balthazar"/>
                <a:ea typeface="Balthazar"/>
                <a:cs typeface="Balthazar"/>
                <a:sym typeface="Balthazar"/>
              </a:rPr>
              <a:t> </a:t>
            </a:r>
            <a:endParaRPr sz="1100">
              <a:solidFill>
                <a:schemeClr val="dk1"/>
              </a:solidFill>
              <a:latin typeface="Balthazar"/>
              <a:ea typeface="Balthazar"/>
              <a:cs typeface="Balthazar"/>
              <a:sym typeface="Balthazar"/>
            </a:endParaRPr>
          </a:p>
        </p:txBody>
      </p:sp>
      <p:sp>
        <p:nvSpPr>
          <p:cNvPr id="280" name="Google Shape;280;p27"/>
          <p:cNvSpPr txBox="1"/>
          <p:nvPr/>
        </p:nvSpPr>
        <p:spPr>
          <a:xfrm>
            <a:off x="3869524" y="1643051"/>
            <a:ext cx="5572164" cy="19543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chemeClr val="dk1"/>
                </a:solidFill>
                <a:latin typeface="Balthazar"/>
                <a:ea typeface="Balthazar"/>
                <a:cs typeface="Balthazar"/>
                <a:sym typeface="Balthazar"/>
              </a:rPr>
              <a:t>Muy querido Padre Diego, le damos gracias a Dios por el don de su vida, y por haber sido instrumento de su misericordia y alegría, y habernos ayudado a contemplar "al Dios de los pequeños gestos con gran amor"...</a:t>
            </a:r>
            <a:endParaRPr/>
          </a:p>
          <a:p>
            <a:pPr indent="0" lvl="0" marL="0" marR="0" rtl="0" algn="l">
              <a:spcBef>
                <a:spcPts val="0"/>
              </a:spcBef>
              <a:spcAft>
                <a:spcPts val="0"/>
              </a:spcAft>
              <a:buNone/>
            </a:pPr>
            <a:r>
              <a:t/>
            </a:r>
            <a:endParaRPr sz="1100">
              <a:solidFill>
                <a:schemeClr val="dk1"/>
              </a:solidFill>
              <a:latin typeface="Balthazar"/>
              <a:ea typeface="Balthazar"/>
              <a:cs typeface="Balthazar"/>
              <a:sym typeface="Balthazar"/>
            </a:endParaRPr>
          </a:p>
          <a:p>
            <a:pPr indent="0" lvl="0" marL="0" marR="0" rtl="0" algn="l">
              <a:spcBef>
                <a:spcPts val="0"/>
              </a:spcBef>
              <a:spcAft>
                <a:spcPts val="0"/>
              </a:spcAft>
              <a:buNone/>
            </a:pPr>
            <a:r>
              <a:rPr lang="es-ES" sz="1100">
                <a:solidFill>
                  <a:schemeClr val="dk1"/>
                </a:solidFill>
                <a:latin typeface="Balthazar"/>
                <a:ea typeface="Balthazar"/>
                <a:cs typeface="Balthazar"/>
                <a:sym typeface="Balthazar"/>
              </a:rPr>
              <a:t>La ternura del Señor lo acompañe siempre en su caminar, y su Espíritu lo siga saciando con su alegría y misericordia....</a:t>
            </a:r>
            <a:endParaRPr/>
          </a:p>
          <a:p>
            <a:pPr indent="0" lvl="0" marL="0" marR="0" rtl="0" algn="l">
              <a:spcBef>
                <a:spcPts val="0"/>
              </a:spcBef>
              <a:spcAft>
                <a:spcPts val="0"/>
              </a:spcAft>
              <a:buNone/>
            </a:pPr>
            <a:r>
              <a:t/>
            </a:r>
            <a:endParaRPr sz="1100">
              <a:solidFill>
                <a:schemeClr val="dk1"/>
              </a:solidFill>
              <a:latin typeface="Balthazar"/>
              <a:ea typeface="Balthazar"/>
              <a:cs typeface="Balthazar"/>
              <a:sym typeface="Balthazar"/>
            </a:endParaRPr>
          </a:p>
          <a:p>
            <a:pPr indent="0" lvl="0" marL="0" marR="0" rtl="0" algn="l">
              <a:spcBef>
                <a:spcPts val="0"/>
              </a:spcBef>
              <a:spcAft>
                <a:spcPts val="0"/>
              </a:spcAft>
              <a:buNone/>
            </a:pPr>
            <a:r>
              <a:rPr lang="es-ES" sz="1100">
                <a:solidFill>
                  <a:schemeClr val="dk1"/>
                </a:solidFill>
                <a:latin typeface="Balthazar"/>
                <a:ea typeface="Balthazar"/>
                <a:cs typeface="Balthazar"/>
                <a:sym typeface="Balthazar"/>
              </a:rPr>
              <a:t>Un abrazo grande y fraterno y todo mi cariño y gratitud!</a:t>
            </a:r>
            <a:endParaRPr/>
          </a:p>
          <a:p>
            <a:pPr indent="0" lvl="0" marL="0" marR="0" rtl="0" algn="l">
              <a:spcBef>
                <a:spcPts val="0"/>
              </a:spcBef>
              <a:spcAft>
                <a:spcPts val="0"/>
              </a:spcAft>
              <a:buNone/>
            </a:pPr>
            <a:r>
              <a:rPr lang="es-ES" sz="1100">
                <a:solidFill>
                  <a:schemeClr val="dk1"/>
                </a:solidFill>
                <a:latin typeface="Balthazar"/>
                <a:ea typeface="Balthazar"/>
                <a:cs typeface="Balthazar"/>
                <a:sym typeface="Balthazar"/>
              </a:rPr>
              <a:t>Lola Aris Mendez </a:t>
            </a:r>
            <a:endParaRPr/>
          </a:p>
          <a:p>
            <a:pPr indent="0" lvl="0" marL="0" marR="0" rtl="0" algn="l">
              <a:spcBef>
                <a:spcPts val="0"/>
              </a:spcBef>
              <a:spcAft>
                <a:spcPts val="0"/>
              </a:spcAft>
              <a:buNone/>
            </a:pPr>
            <a:r>
              <a:rPr lang="es-ES" sz="1100">
                <a:solidFill>
                  <a:schemeClr val="dk1"/>
                </a:solidFill>
                <a:latin typeface="Balthazar"/>
                <a:ea typeface="Balthazar"/>
                <a:cs typeface="Balthazar"/>
                <a:sym typeface="Balthazar"/>
              </a:rPr>
              <a:t>Voluntaria Casa de la Bondad</a:t>
            </a:r>
            <a:endParaRPr/>
          </a:p>
        </p:txBody>
      </p:sp>
      <p:pic>
        <p:nvPicPr>
          <p:cNvPr descr="D:\Documents and Settings\martinp\Escritorio\Diego Fares\CB\DSCN1340.jpg" id="281" name="Google Shape;281;p27"/>
          <p:cNvPicPr preferRelativeResize="0"/>
          <p:nvPr/>
        </p:nvPicPr>
        <p:blipFill rotWithShape="1">
          <a:blip r:embed="rId3">
            <a:alphaModFix/>
          </a:blip>
          <a:srcRect b="0" l="0" r="0" t="0"/>
          <a:stretch/>
        </p:blipFill>
        <p:spPr>
          <a:xfrm>
            <a:off x="696486" y="1643050"/>
            <a:ext cx="2889390" cy="2000240"/>
          </a:xfrm>
          <a:prstGeom prst="rect">
            <a:avLst/>
          </a:prstGeom>
          <a:solidFill>
            <a:srgbClr val="ECECEC"/>
          </a:solid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82" name="Google Shape;282;p27"/>
          <p:cNvSpPr txBox="1"/>
          <p:nvPr/>
        </p:nvSpPr>
        <p:spPr>
          <a:xfrm>
            <a:off x="696486" y="3823179"/>
            <a:ext cx="5185208"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1600">
                <a:solidFill>
                  <a:schemeClr val="dk1"/>
                </a:solidFill>
                <a:latin typeface="Arial"/>
                <a:ea typeface="Arial"/>
                <a:cs typeface="Arial"/>
                <a:sym typeface="Arial"/>
              </a:rPr>
              <a:t>Querido Diego</a:t>
            </a:r>
            <a:endParaRPr/>
          </a:p>
          <a:p>
            <a:pPr indent="0" lvl="0" marL="0" marR="0" rtl="0" algn="l">
              <a:spcBef>
                <a:spcPts val="0"/>
              </a:spcBef>
              <a:spcAft>
                <a:spcPts val="0"/>
              </a:spcAft>
              <a:buNone/>
            </a:pPr>
            <a:r>
              <a:rPr lang="es-ES" sz="1600">
                <a:solidFill>
                  <a:schemeClr val="dk1"/>
                </a:solidFill>
                <a:latin typeface="Arial"/>
                <a:ea typeface="Arial"/>
                <a:cs typeface="Arial"/>
                <a:sym typeface="Arial"/>
              </a:rPr>
              <a:t>Como siempre a los apurones. Sólo quiero desearte lo mejor. </a:t>
            </a:r>
            <a:endParaRPr/>
          </a:p>
          <a:p>
            <a:pPr indent="0" lvl="0" marL="0" marR="0" rtl="0" algn="l">
              <a:spcBef>
                <a:spcPts val="0"/>
              </a:spcBef>
              <a:spcAft>
                <a:spcPts val="0"/>
              </a:spcAft>
              <a:buNone/>
            </a:pPr>
            <a:r>
              <a:rPr lang="es-ES" sz="1600">
                <a:solidFill>
                  <a:schemeClr val="dk1"/>
                </a:solidFill>
                <a:latin typeface="Arial"/>
                <a:ea typeface="Arial"/>
                <a:cs typeface="Arial"/>
                <a:sym typeface="Arial"/>
              </a:rPr>
              <a:t>Prometo rezar todos los días por vos y por este nuevo "desafío".</a:t>
            </a:r>
            <a:endParaRPr/>
          </a:p>
          <a:p>
            <a:pPr indent="0" lvl="0" marL="0" marR="0" rtl="0" algn="l">
              <a:spcBef>
                <a:spcPts val="0"/>
              </a:spcBef>
              <a:spcAft>
                <a:spcPts val="0"/>
              </a:spcAft>
              <a:buNone/>
            </a:pPr>
            <a:r>
              <a:rPr lang="es-ES" sz="1600">
                <a:solidFill>
                  <a:schemeClr val="dk1"/>
                </a:solidFill>
                <a:latin typeface="Arial"/>
                <a:ea typeface="Arial"/>
                <a:cs typeface="Arial"/>
                <a:sym typeface="Arial"/>
              </a:rPr>
              <a:t>Obvio que se te va a extrañar y mucho, pero sé también lo lindo que va a ser para vos estar allá.  En nombre mío y de toda mi gran familia te mando un beso enorme.</a:t>
            </a:r>
            <a:endParaRPr/>
          </a:p>
          <a:p>
            <a:pPr indent="0" lvl="0" marL="0" marR="0" rtl="0" algn="l">
              <a:spcBef>
                <a:spcPts val="0"/>
              </a:spcBef>
              <a:spcAft>
                <a:spcPts val="0"/>
              </a:spcAft>
              <a:buNone/>
            </a:pPr>
            <a:r>
              <a:rPr lang="es-ES" sz="1600">
                <a:solidFill>
                  <a:schemeClr val="dk1"/>
                </a:solidFill>
                <a:latin typeface="Arial"/>
                <a:ea typeface="Arial"/>
                <a:cs typeface="Arial"/>
                <a:sym typeface="Arial"/>
              </a:rPr>
              <a:t>Espero (en realidad no hace falta que te lo pida) reces por todos nosotros. No te mando foto porque no sé siquiera como hacerlo. Con todo mi cariño recibí un fuerte abrazo!!!!</a:t>
            </a:r>
            <a:endParaRPr/>
          </a:p>
          <a:p>
            <a:pPr indent="0" lvl="0" marL="0" marR="0" rtl="0" algn="l">
              <a:spcBef>
                <a:spcPts val="0"/>
              </a:spcBef>
              <a:spcAft>
                <a:spcPts val="0"/>
              </a:spcAft>
              <a:buNone/>
            </a:pPr>
            <a:r>
              <a:rPr lang="es-ES" sz="1600">
                <a:solidFill>
                  <a:schemeClr val="dk1"/>
                </a:solidFill>
                <a:latin typeface="Arial"/>
                <a:ea typeface="Arial"/>
                <a:cs typeface="Arial"/>
                <a:sym typeface="Arial"/>
              </a:rPr>
              <a:t>Te quiero mucho</a:t>
            </a:r>
            <a:endParaRPr/>
          </a:p>
          <a:p>
            <a:pPr indent="0" lvl="0" marL="0" marR="0" rtl="0" algn="l">
              <a:spcBef>
                <a:spcPts val="0"/>
              </a:spcBef>
              <a:spcAft>
                <a:spcPts val="0"/>
              </a:spcAft>
              <a:buNone/>
            </a:pPr>
            <a:r>
              <a:rPr lang="es-ES" sz="1600">
                <a:solidFill>
                  <a:schemeClr val="dk1"/>
                </a:solidFill>
                <a:latin typeface="Arial"/>
                <a:ea typeface="Arial"/>
                <a:cs typeface="Arial"/>
                <a:sym typeface="Arial"/>
              </a:rPr>
              <a:t>Teresa Rial</a:t>
            </a:r>
            <a:endParaRPr sz="1600">
              <a:solidFill>
                <a:schemeClr val="dk1"/>
              </a:solidFill>
              <a:latin typeface="Arial"/>
              <a:ea typeface="Arial"/>
              <a:cs typeface="Arial"/>
              <a:sym typeface="Arial"/>
            </a:endParaRPr>
          </a:p>
        </p:txBody>
      </p:sp>
      <p:pic>
        <p:nvPicPr>
          <p:cNvPr descr="D:\Documents and Settings\martinp\Escritorio\Diego Fares\CB\NARVAEZ, Hebe.jpg" id="283" name="Google Shape;283;p27"/>
          <p:cNvPicPr preferRelativeResize="0"/>
          <p:nvPr/>
        </p:nvPicPr>
        <p:blipFill rotWithShape="1">
          <a:blip r:embed="rId4">
            <a:alphaModFix/>
          </a:blip>
          <a:srcRect b="0" l="0" r="0" t="0"/>
          <a:stretch/>
        </p:blipFill>
        <p:spPr>
          <a:xfrm>
            <a:off x="6887779" y="3429001"/>
            <a:ext cx="2292379" cy="1586947"/>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pic>
        <p:nvPicPr>
          <p:cNvPr descr="D:\Documents and Settings\martinp\Escritorio\Diego Fares\CB\Horacio Millan y Marga Quevedo.jpg" id="284" name="Google Shape;284;p27"/>
          <p:cNvPicPr preferRelativeResize="0"/>
          <p:nvPr/>
        </p:nvPicPr>
        <p:blipFill rotWithShape="1">
          <a:blip r:embed="rId5">
            <a:alphaModFix/>
          </a:blip>
          <a:srcRect b="0" l="0" r="0" t="0"/>
          <a:stretch/>
        </p:blipFill>
        <p:spPr>
          <a:xfrm rot="1012224">
            <a:off x="6083960" y="4714884"/>
            <a:ext cx="2063719" cy="1428728"/>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1" name="Shape 101"/>
        <p:cNvGrpSpPr/>
        <p:nvPr/>
      </p:nvGrpSpPr>
      <p:grpSpPr>
        <a:xfrm>
          <a:off x="0" y="0"/>
          <a:ext cx="0" cy="0"/>
          <a:chOff x="0" y="0"/>
          <a:chExt cx="0" cy="0"/>
        </a:xfrm>
      </p:grpSpPr>
      <p:sp>
        <p:nvSpPr>
          <p:cNvPr id="102" name="Google Shape;102;p2"/>
          <p:cNvSpPr txBox="1"/>
          <p:nvPr/>
        </p:nvSpPr>
        <p:spPr>
          <a:xfrm>
            <a:off x="4095744" y="5857892"/>
            <a:ext cx="239912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Pacifico"/>
              <a:ea typeface="Pacifico"/>
              <a:cs typeface="Pacifico"/>
              <a:sym typeface="Pacifico"/>
            </a:endParaRPr>
          </a:p>
        </p:txBody>
      </p:sp>
      <p:pic>
        <p:nvPicPr>
          <p:cNvPr descr="D:\Documents and Settings\martinp\Escritorio\Diego Fares\Inicios\_MG_7518.JPG" id="103" name="Google Shape;103;p2"/>
          <p:cNvPicPr preferRelativeResize="0"/>
          <p:nvPr/>
        </p:nvPicPr>
        <p:blipFill rotWithShape="1">
          <a:blip r:embed="rId3">
            <a:alphaModFix/>
          </a:blip>
          <a:srcRect b="0" l="0" r="0" t="0"/>
          <a:stretch/>
        </p:blipFill>
        <p:spPr>
          <a:xfrm rot="-1">
            <a:off x="-222900" y="785352"/>
            <a:ext cx="10351800" cy="528729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0"/>
              </a:srgbClr>
            </a:outerShdw>
          </a:effectLst>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88" name="Shape 288"/>
        <p:cNvGrpSpPr/>
        <p:nvPr/>
      </p:nvGrpSpPr>
      <p:grpSpPr>
        <a:xfrm>
          <a:off x="0" y="0"/>
          <a:ext cx="0" cy="0"/>
          <a:chOff x="0" y="0"/>
          <a:chExt cx="0" cy="0"/>
        </a:xfrm>
      </p:grpSpPr>
      <p:sp>
        <p:nvSpPr>
          <p:cNvPr id="289" name="Google Shape;289;p28"/>
          <p:cNvSpPr txBox="1"/>
          <p:nvPr/>
        </p:nvSpPr>
        <p:spPr>
          <a:xfrm>
            <a:off x="696486" y="285728"/>
            <a:ext cx="4256400" cy="4002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2000">
              <a:solidFill>
                <a:schemeClr val="dk1"/>
              </a:solidFill>
              <a:latin typeface="Pacifico"/>
              <a:ea typeface="Pacifico"/>
              <a:cs typeface="Pacifico"/>
              <a:sym typeface="Pacifico"/>
            </a:endParaRPr>
          </a:p>
        </p:txBody>
      </p:sp>
      <p:sp>
        <p:nvSpPr>
          <p:cNvPr id="290" name="Google Shape;290;p28"/>
          <p:cNvSpPr txBox="1"/>
          <p:nvPr/>
        </p:nvSpPr>
        <p:spPr>
          <a:xfrm>
            <a:off x="4381497" y="4000504"/>
            <a:ext cx="4643400" cy="338700"/>
          </a:xfrm>
          <a:prstGeom prst="rect">
            <a:avLst/>
          </a:prstGeom>
          <a:noFill/>
          <a:ln cap="sq" cmpd="sng" w="9525">
            <a:solidFill>
              <a:srgbClr val="536142"/>
            </a:solidFill>
            <a:prstDash val="lgDashDot"/>
            <a:bevel/>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sz="1600">
              <a:solidFill>
                <a:schemeClr val="dk1"/>
              </a:solidFill>
              <a:latin typeface="Twentieth Century"/>
              <a:ea typeface="Twentieth Century"/>
              <a:cs typeface="Twentieth Century"/>
              <a:sym typeface="Twentieth Century"/>
            </a:endParaRPr>
          </a:p>
        </p:txBody>
      </p:sp>
      <p:pic>
        <p:nvPicPr>
          <p:cNvPr descr="D:\Documents and Settings\martinp\Escritorio\Diego Fares\CB\hernandez rivero raul nov 20121.jpg" id="291" name="Google Shape;291;p28"/>
          <p:cNvPicPr preferRelativeResize="0"/>
          <p:nvPr/>
        </p:nvPicPr>
        <p:blipFill rotWithShape="1">
          <a:blip r:embed="rId3">
            <a:alphaModFix/>
          </a:blip>
          <a:srcRect b="0" l="0" r="0" t="0"/>
          <a:stretch/>
        </p:blipFill>
        <p:spPr>
          <a:xfrm>
            <a:off x="5095876" y="2285992"/>
            <a:ext cx="1903276" cy="1317582"/>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CB\DSCN0824.jpg" id="292" name="Google Shape;292;p28"/>
          <p:cNvPicPr preferRelativeResize="0"/>
          <p:nvPr/>
        </p:nvPicPr>
        <p:blipFill rotWithShape="1">
          <a:blip r:embed="rId4">
            <a:alphaModFix/>
          </a:blip>
          <a:srcRect b="0" l="0" r="0" t="0"/>
          <a:stretch/>
        </p:blipFill>
        <p:spPr>
          <a:xfrm>
            <a:off x="837508" y="-106980"/>
            <a:ext cx="7782850" cy="8310750"/>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6" name="Shape 296"/>
        <p:cNvGrpSpPr/>
        <p:nvPr/>
      </p:nvGrpSpPr>
      <p:grpSpPr>
        <a:xfrm>
          <a:off x="0" y="0"/>
          <a:ext cx="0" cy="0"/>
          <a:chOff x="0" y="0"/>
          <a:chExt cx="0" cy="0"/>
        </a:xfrm>
      </p:grpSpPr>
      <p:sp>
        <p:nvSpPr>
          <p:cNvPr id="297" name="Google Shape;297;p29"/>
          <p:cNvSpPr txBox="1"/>
          <p:nvPr/>
        </p:nvSpPr>
        <p:spPr>
          <a:xfrm>
            <a:off x="5726912" y="571481"/>
            <a:ext cx="3792167" cy="2970044"/>
          </a:xfrm>
          <a:prstGeom prst="rect">
            <a:avLst/>
          </a:prstGeom>
          <a:noFill/>
          <a:ln cap="sq" cmpd="sng" w="9525">
            <a:solidFill>
              <a:srgbClr val="536142"/>
            </a:solidFill>
            <a:prstDash val="lgDashDot"/>
            <a:bevel/>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s-ES" sz="1100">
                <a:solidFill>
                  <a:schemeClr val="dk1"/>
                </a:solidFill>
                <a:latin typeface="Quintessential"/>
                <a:ea typeface="Quintessential"/>
                <a:cs typeface="Quintessential"/>
                <a:sym typeface="Quintessential"/>
              </a:rPr>
              <a:t>Estimado Padre:</a:t>
            </a:r>
            <a:endParaRPr sz="1100">
              <a:solidFill>
                <a:schemeClr val="dk1"/>
              </a:solidFill>
              <a:latin typeface="Quintessential"/>
              <a:ea typeface="Quintessential"/>
              <a:cs typeface="Quintessential"/>
              <a:sym typeface="Quintessential"/>
            </a:endParaRPr>
          </a:p>
          <a:p>
            <a:pPr indent="0" lvl="0" marL="0" marR="0" rtl="0" algn="l">
              <a:spcBef>
                <a:spcPts val="0"/>
              </a:spcBef>
              <a:spcAft>
                <a:spcPts val="0"/>
              </a:spcAft>
              <a:buNone/>
            </a:pPr>
            <a:r>
              <a:rPr lang="es-ES" sz="1100">
                <a:solidFill>
                  <a:schemeClr val="dk1"/>
                </a:solidFill>
                <a:latin typeface="Quintessential"/>
                <a:ea typeface="Quintessential"/>
                <a:cs typeface="Quintessential"/>
                <a:sym typeface="Quintessential"/>
              </a:rPr>
              <a:t>Si bien no hemos tenido muchas oportunidades de intercambios personales hemos tenido unos muy enriquecedores, los q me permiten hoy en día materializar quién parte hacia el continente viejo</a:t>
            </a:r>
            <a:endParaRPr sz="1100">
              <a:solidFill>
                <a:schemeClr val="dk1"/>
              </a:solidFill>
              <a:latin typeface="Quintessential"/>
              <a:ea typeface="Quintessential"/>
              <a:cs typeface="Quintessential"/>
              <a:sym typeface="Quintessential"/>
            </a:endParaRPr>
          </a:p>
          <a:p>
            <a:pPr indent="0" lvl="0" marL="0" marR="0" rtl="0" algn="l">
              <a:spcBef>
                <a:spcPts val="0"/>
              </a:spcBef>
              <a:spcAft>
                <a:spcPts val="0"/>
              </a:spcAft>
              <a:buNone/>
            </a:pPr>
            <a:r>
              <a:rPr lang="es-ES" sz="1100">
                <a:solidFill>
                  <a:schemeClr val="dk1"/>
                </a:solidFill>
                <a:latin typeface="Quintessential"/>
                <a:ea typeface="Quintessential"/>
                <a:cs typeface="Quintessential"/>
                <a:sym typeface="Quintessential"/>
              </a:rPr>
              <a:t>Que la Virgen nuestra Madre lo acompañe, en ese viaje que sabemos desde dónde parte pero no hacia qué destinos humanos lo llevaran..</a:t>
            </a:r>
            <a:endParaRPr sz="1100">
              <a:solidFill>
                <a:schemeClr val="dk1"/>
              </a:solidFill>
              <a:latin typeface="Quintessential"/>
              <a:ea typeface="Quintessential"/>
              <a:cs typeface="Quintessential"/>
              <a:sym typeface="Quintessential"/>
            </a:endParaRPr>
          </a:p>
          <a:p>
            <a:pPr indent="0" lvl="0" marL="0" marR="0" rtl="0" algn="l">
              <a:spcBef>
                <a:spcPts val="0"/>
              </a:spcBef>
              <a:spcAft>
                <a:spcPts val="0"/>
              </a:spcAft>
              <a:buNone/>
            </a:pPr>
            <a:r>
              <a:rPr lang="es-ES" sz="1100">
                <a:solidFill>
                  <a:schemeClr val="dk1"/>
                </a:solidFill>
                <a:latin typeface="Quintessential"/>
                <a:ea typeface="Quintessential"/>
                <a:cs typeface="Quintessential"/>
                <a:sym typeface="Quintessential"/>
              </a:rPr>
              <a:t>Que Ella la del sí sin peros,  le haga sentir su presencia, su humildad, su abnegada aceptación de la voluntad del Padre. </a:t>
            </a:r>
            <a:endParaRPr sz="1100">
              <a:solidFill>
                <a:schemeClr val="dk1"/>
              </a:solidFill>
              <a:latin typeface="Quintessential"/>
              <a:ea typeface="Quintessential"/>
              <a:cs typeface="Quintessential"/>
              <a:sym typeface="Quintessential"/>
            </a:endParaRPr>
          </a:p>
          <a:p>
            <a:pPr indent="0" lvl="0" marL="0" marR="0" rtl="0" algn="l">
              <a:spcBef>
                <a:spcPts val="0"/>
              </a:spcBef>
              <a:spcAft>
                <a:spcPts val="0"/>
              </a:spcAft>
              <a:buNone/>
            </a:pPr>
            <a:r>
              <a:rPr lang="es-ES" sz="1100">
                <a:solidFill>
                  <a:schemeClr val="dk1"/>
                </a:solidFill>
                <a:latin typeface="Quintessential"/>
                <a:ea typeface="Quintessential"/>
                <a:cs typeface="Quintessential"/>
                <a:sym typeface="Quintessential"/>
              </a:rPr>
              <a:t>Y le de la alegría de quien en Dios siempre confía.</a:t>
            </a:r>
            <a:endParaRPr sz="1100">
              <a:solidFill>
                <a:schemeClr val="dk1"/>
              </a:solidFill>
              <a:latin typeface="Quintessential"/>
              <a:ea typeface="Quintessential"/>
              <a:cs typeface="Quintessential"/>
              <a:sym typeface="Quintessential"/>
            </a:endParaRPr>
          </a:p>
          <a:p>
            <a:pPr indent="0" lvl="0" marL="0" marR="0" rtl="0" algn="l">
              <a:spcBef>
                <a:spcPts val="0"/>
              </a:spcBef>
              <a:spcAft>
                <a:spcPts val="0"/>
              </a:spcAft>
              <a:buNone/>
            </a:pPr>
            <a:r>
              <a:rPr lang="es-ES" sz="1100">
                <a:solidFill>
                  <a:schemeClr val="dk1"/>
                </a:solidFill>
                <a:latin typeface="Quintessential"/>
                <a:ea typeface="Quintessential"/>
                <a:cs typeface="Quintessential"/>
                <a:sym typeface="Quintessential"/>
              </a:rPr>
              <a:t>Un cariño grande</a:t>
            </a:r>
            <a:endParaRPr sz="1100">
              <a:solidFill>
                <a:schemeClr val="dk1"/>
              </a:solidFill>
              <a:latin typeface="Quintessential"/>
              <a:ea typeface="Quintessential"/>
              <a:cs typeface="Quintessential"/>
              <a:sym typeface="Quintessential"/>
            </a:endParaRPr>
          </a:p>
          <a:p>
            <a:pPr indent="0" lvl="0" marL="0" marR="0" rtl="0" algn="l">
              <a:spcBef>
                <a:spcPts val="0"/>
              </a:spcBef>
              <a:spcAft>
                <a:spcPts val="0"/>
              </a:spcAft>
              <a:buNone/>
            </a:pPr>
            <a:r>
              <a:rPr lang="es-ES" sz="1100">
                <a:solidFill>
                  <a:schemeClr val="dk1"/>
                </a:solidFill>
                <a:latin typeface="Quintessential"/>
                <a:ea typeface="Quintessential"/>
                <a:cs typeface="Quintessential"/>
                <a:sym typeface="Quintessential"/>
              </a:rPr>
              <a:t>G M Campanelli</a:t>
            </a:r>
            <a:endParaRPr sz="1100">
              <a:solidFill>
                <a:schemeClr val="dk1"/>
              </a:solidFill>
              <a:latin typeface="Quintessential"/>
              <a:ea typeface="Quintessential"/>
              <a:cs typeface="Quintessential"/>
              <a:sym typeface="Quintessential"/>
            </a:endParaRPr>
          </a:p>
          <a:p>
            <a:pPr indent="0" lvl="0" marL="0" marR="0" rtl="0" algn="l">
              <a:spcBef>
                <a:spcPts val="0"/>
              </a:spcBef>
              <a:spcAft>
                <a:spcPts val="0"/>
              </a:spcAft>
              <a:buNone/>
            </a:pPr>
            <a:r>
              <a:t/>
            </a:r>
            <a:endParaRPr sz="1100">
              <a:solidFill>
                <a:schemeClr val="dk1"/>
              </a:solidFill>
              <a:latin typeface="Balthazar"/>
              <a:ea typeface="Balthazar"/>
              <a:cs typeface="Balthazar"/>
              <a:sym typeface="Balthazar"/>
            </a:endParaRPr>
          </a:p>
        </p:txBody>
      </p:sp>
      <p:pic>
        <p:nvPicPr>
          <p:cNvPr descr="D:\Documents and Settings\martinp\Escritorio\Diego Fares\Fotos delegaciones\IMG_2478.JPG" id="298" name="Google Shape;298;p29"/>
          <p:cNvPicPr preferRelativeResize="0"/>
          <p:nvPr/>
        </p:nvPicPr>
        <p:blipFill rotWithShape="1">
          <a:blip r:embed="rId3">
            <a:alphaModFix/>
          </a:blip>
          <a:srcRect b="0" l="0" r="0" t="0"/>
          <a:stretch/>
        </p:blipFill>
        <p:spPr>
          <a:xfrm>
            <a:off x="738158" y="642918"/>
            <a:ext cx="3200280" cy="2133520"/>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pic>
        <p:nvPicPr>
          <p:cNvPr descr="D:\Documents and Settings\martinp\Escritorio\Diego Fares\Fotos delegaciones\ENlujan 2004.jpg" id="299" name="Google Shape;299;p29"/>
          <p:cNvPicPr preferRelativeResize="0"/>
          <p:nvPr/>
        </p:nvPicPr>
        <p:blipFill rotWithShape="1">
          <a:blip r:embed="rId4">
            <a:alphaModFix/>
          </a:blip>
          <a:srcRect b="0" l="0" r="0" t="0"/>
          <a:stretch/>
        </p:blipFill>
        <p:spPr>
          <a:xfrm>
            <a:off x="1523976" y="4000504"/>
            <a:ext cx="6516687" cy="2335213"/>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3" name="Shape 303"/>
        <p:cNvGrpSpPr/>
        <p:nvPr/>
      </p:nvGrpSpPr>
      <p:grpSpPr>
        <a:xfrm>
          <a:off x="0" y="0"/>
          <a:ext cx="0" cy="0"/>
          <a:chOff x="0" y="0"/>
          <a:chExt cx="0" cy="0"/>
        </a:xfrm>
      </p:grpSpPr>
      <p:pic>
        <p:nvPicPr>
          <p:cNvPr descr="D:\Documents and Settings\martinp\Escritorio\Diego Fares\Fotos delegaciones\100_8724.JPG" id="304" name="Google Shape;304;p30"/>
          <p:cNvPicPr preferRelativeResize="0"/>
          <p:nvPr/>
        </p:nvPicPr>
        <p:blipFill rotWithShape="1">
          <a:blip r:embed="rId3">
            <a:alphaModFix/>
          </a:blip>
          <a:srcRect b="0" l="0" r="0" t="0"/>
          <a:stretch/>
        </p:blipFill>
        <p:spPr>
          <a:xfrm>
            <a:off x="114724" y="-1"/>
            <a:ext cx="9501800" cy="7127876"/>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08" name="Shape 308"/>
        <p:cNvGrpSpPr/>
        <p:nvPr/>
      </p:nvGrpSpPr>
      <p:grpSpPr>
        <a:xfrm>
          <a:off x="0" y="0"/>
          <a:ext cx="0" cy="0"/>
          <a:chOff x="0" y="0"/>
          <a:chExt cx="0" cy="0"/>
        </a:xfrm>
      </p:grpSpPr>
      <p:pic>
        <p:nvPicPr>
          <p:cNvPr descr="D:\Documents and Settings\martinp\Escritorio\Diego Fares\Fotos delegaciones\10632667_10152700939393092_4973753288036549311_n.jpg" id="309" name="Google Shape;309;p31"/>
          <p:cNvPicPr preferRelativeResize="0"/>
          <p:nvPr/>
        </p:nvPicPr>
        <p:blipFill rotWithShape="1">
          <a:blip r:embed="rId3">
            <a:alphaModFix/>
          </a:blip>
          <a:srcRect b="0" l="0" r="0" t="0"/>
          <a:stretch/>
        </p:blipFill>
        <p:spPr>
          <a:xfrm>
            <a:off x="-776700" y="-556275"/>
            <a:ext cx="11121526" cy="741427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3" name="Shape 313"/>
        <p:cNvGrpSpPr/>
        <p:nvPr/>
      </p:nvGrpSpPr>
      <p:grpSpPr>
        <a:xfrm>
          <a:off x="0" y="0"/>
          <a:ext cx="0" cy="0"/>
          <a:chOff x="0" y="0"/>
          <a:chExt cx="0" cy="0"/>
        </a:xfrm>
      </p:grpSpPr>
      <p:pic>
        <p:nvPicPr>
          <p:cNvPr descr="D:\Documents and Settings\martinp\Escritorio\Diego Fares\Fotos delegaciones\7073_10152700936313092_6861680474172159654_n.jpg" id="314" name="Google Shape;314;p32"/>
          <p:cNvPicPr preferRelativeResize="0"/>
          <p:nvPr/>
        </p:nvPicPr>
        <p:blipFill rotWithShape="1">
          <a:blip r:embed="rId3">
            <a:alphaModFix/>
          </a:blip>
          <a:srcRect b="0" l="0" r="0" t="0"/>
          <a:stretch/>
        </p:blipFill>
        <p:spPr>
          <a:xfrm>
            <a:off x="-1" y="55594"/>
            <a:ext cx="9906000" cy="660395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Fotos delegaciones\DSCN0029.jpg" id="315" name="Google Shape;315;p32"/>
          <p:cNvPicPr preferRelativeResize="0"/>
          <p:nvPr/>
        </p:nvPicPr>
        <p:blipFill rotWithShape="1">
          <a:blip r:embed="rId4">
            <a:alphaModFix/>
          </a:blip>
          <a:srcRect b="0" l="0" r="0" t="0"/>
          <a:stretch/>
        </p:blipFill>
        <p:spPr>
          <a:xfrm>
            <a:off x="314836" y="-460374"/>
            <a:ext cx="8805342" cy="6603950"/>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9" name="Shape 319"/>
        <p:cNvGrpSpPr/>
        <p:nvPr/>
      </p:nvGrpSpPr>
      <p:grpSpPr>
        <a:xfrm>
          <a:off x="0" y="0"/>
          <a:ext cx="0" cy="0"/>
          <a:chOff x="0" y="0"/>
          <a:chExt cx="0" cy="0"/>
        </a:xfrm>
      </p:grpSpPr>
      <p:pic>
        <p:nvPicPr>
          <p:cNvPr descr="D:\Documents and Settings\martinp\Escritorio\Diego Fares\Fotos delegaciones\7073_10152700936313092_6861680474172159654_n.jpg" id="320" name="Google Shape;320;g139ab403ab2_0_14"/>
          <p:cNvPicPr preferRelativeResize="0"/>
          <p:nvPr/>
        </p:nvPicPr>
        <p:blipFill rotWithShape="1">
          <a:blip r:embed="rId3">
            <a:alphaModFix/>
          </a:blip>
          <a:srcRect b="0" l="0" r="0" t="0"/>
          <a:stretch/>
        </p:blipFill>
        <p:spPr>
          <a:xfrm>
            <a:off x="-1" y="55594"/>
            <a:ext cx="9906000" cy="660395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4" name="Shape 324"/>
        <p:cNvGrpSpPr/>
        <p:nvPr/>
      </p:nvGrpSpPr>
      <p:grpSpPr>
        <a:xfrm>
          <a:off x="0" y="0"/>
          <a:ext cx="0" cy="0"/>
          <a:chOff x="0" y="0"/>
          <a:chExt cx="0" cy="0"/>
        </a:xfrm>
      </p:grpSpPr>
      <p:pic>
        <p:nvPicPr>
          <p:cNvPr descr="D:\Documents and Settings\martinp\Escritorio\Diego Fares\Fotos delegaciones\DSCN0054.jpg" id="325" name="Google Shape;325;p33"/>
          <p:cNvPicPr preferRelativeResize="0"/>
          <p:nvPr/>
        </p:nvPicPr>
        <p:blipFill rotWithShape="1">
          <a:blip r:embed="rId3">
            <a:alphaModFix/>
          </a:blip>
          <a:srcRect b="0" l="0" r="0" t="0"/>
          <a:stretch/>
        </p:blipFill>
        <p:spPr>
          <a:xfrm>
            <a:off x="114924" y="-472650"/>
            <a:ext cx="9559074" cy="716932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Fotos delegaciones\foto retiro MA Abril 2003.jpg" id="326" name="Google Shape;326;p33"/>
          <p:cNvPicPr preferRelativeResize="0"/>
          <p:nvPr/>
        </p:nvPicPr>
        <p:blipFill rotWithShape="1">
          <a:blip r:embed="rId4">
            <a:alphaModFix/>
          </a:blip>
          <a:srcRect b="0" l="0" r="0" t="0"/>
          <a:stretch/>
        </p:blipFill>
        <p:spPr>
          <a:xfrm>
            <a:off x="666729" y="1927459"/>
            <a:ext cx="9007276" cy="4420974"/>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0" name="Shape 330"/>
        <p:cNvGrpSpPr/>
        <p:nvPr/>
      </p:nvGrpSpPr>
      <p:grpSpPr>
        <a:xfrm>
          <a:off x="0" y="0"/>
          <a:ext cx="0" cy="0"/>
          <a:chOff x="0" y="0"/>
          <a:chExt cx="0" cy="0"/>
        </a:xfrm>
      </p:grpSpPr>
      <p:pic>
        <p:nvPicPr>
          <p:cNvPr descr="D:\Documents and Settings\martinp\Escritorio\Diego Fares\Fotos delegaciones\DSCN0054.jpg" id="331" name="Google Shape;331;g139ab403ab2_0_19"/>
          <p:cNvPicPr preferRelativeResize="0"/>
          <p:nvPr/>
        </p:nvPicPr>
        <p:blipFill rotWithShape="1">
          <a:blip r:embed="rId3">
            <a:alphaModFix/>
          </a:blip>
          <a:srcRect b="0" l="0" r="0" t="0"/>
          <a:stretch/>
        </p:blipFill>
        <p:spPr>
          <a:xfrm>
            <a:off x="114924" y="-472650"/>
            <a:ext cx="9559074" cy="716932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35" name="Shape 335"/>
        <p:cNvGrpSpPr/>
        <p:nvPr/>
      </p:nvGrpSpPr>
      <p:grpSpPr>
        <a:xfrm>
          <a:off x="0" y="0"/>
          <a:ext cx="0" cy="0"/>
          <a:chOff x="0" y="0"/>
          <a:chExt cx="0" cy="0"/>
        </a:xfrm>
      </p:grpSpPr>
      <p:pic>
        <p:nvPicPr>
          <p:cNvPr descr="D:\Documents and Settings\martinp\Escritorio\Diego Fares\Fotos delegaciones\P1040807.JPG" id="336" name="Google Shape;336;p34"/>
          <p:cNvPicPr preferRelativeResize="0"/>
          <p:nvPr/>
        </p:nvPicPr>
        <p:blipFill rotWithShape="1">
          <a:blip r:embed="rId3">
            <a:alphaModFix/>
          </a:blip>
          <a:srcRect b="0" l="0" r="0" t="0"/>
          <a:stretch/>
        </p:blipFill>
        <p:spPr>
          <a:xfrm>
            <a:off x="-804575" y="542197"/>
            <a:ext cx="11924752" cy="6105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5"/>
          <p:cNvSpPr txBox="1"/>
          <p:nvPr/>
        </p:nvSpPr>
        <p:spPr>
          <a:xfrm>
            <a:off x="8499228" y="1413056"/>
            <a:ext cx="2321700" cy="338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0" i="0" sz="1600" u="none" cap="none" strike="noStrike">
              <a:solidFill>
                <a:srgbClr val="002060"/>
              </a:solidFill>
              <a:latin typeface="Quintessential"/>
              <a:ea typeface="Quintessential"/>
              <a:cs typeface="Quintessential"/>
              <a:sym typeface="Quintessential"/>
            </a:endParaRPr>
          </a:p>
        </p:txBody>
      </p:sp>
      <p:pic>
        <p:nvPicPr>
          <p:cNvPr descr="D:\Documents and Settings\martinp\Escritorio\Diego Fares\Tapas\iñaki con Angel y Diego.jpg" id="342" name="Google Shape;342;p35"/>
          <p:cNvPicPr preferRelativeResize="0"/>
          <p:nvPr/>
        </p:nvPicPr>
        <p:blipFill rotWithShape="1">
          <a:blip r:embed="rId3">
            <a:alphaModFix/>
          </a:blip>
          <a:srcRect b="0" l="0" r="0" t="0"/>
          <a:stretch/>
        </p:blipFill>
        <p:spPr>
          <a:xfrm>
            <a:off x="2068127" y="-2"/>
            <a:ext cx="5572102" cy="685799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7" name="Shape 107"/>
        <p:cNvGrpSpPr/>
        <p:nvPr/>
      </p:nvGrpSpPr>
      <p:grpSpPr>
        <a:xfrm>
          <a:off x="0" y="0"/>
          <a:ext cx="0" cy="0"/>
          <a:chOff x="0" y="0"/>
          <a:chExt cx="0" cy="0"/>
        </a:xfrm>
      </p:grpSpPr>
      <p:pic>
        <p:nvPicPr>
          <p:cNvPr descr="D:\Documents and Settings\martinp\Escritorio\Diego Fares\Fotos delegaciones\DSC09703.JPG" id="108" name="Google Shape;108;p3"/>
          <p:cNvPicPr preferRelativeResize="0"/>
          <p:nvPr/>
        </p:nvPicPr>
        <p:blipFill rotWithShape="1">
          <a:blip r:embed="rId3">
            <a:alphaModFix/>
          </a:blip>
          <a:srcRect b="0" l="0" r="0" t="0"/>
          <a:stretch/>
        </p:blipFill>
        <p:spPr>
          <a:xfrm>
            <a:off x="-4" y="369541"/>
            <a:ext cx="9656600" cy="5913775"/>
          </a:xfrm>
          <a:prstGeom prst="rect">
            <a:avLst/>
          </a:prstGeom>
          <a:solidFill>
            <a:srgbClr val="ECECEC"/>
          </a:solid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2" name="Shape 112"/>
        <p:cNvGrpSpPr/>
        <p:nvPr/>
      </p:nvGrpSpPr>
      <p:grpSpPr>
        <a:xfrm>
          <a:off x="0" y="0"/>
          <a:ext cx="0" cy="0"/>
          <a:chOff x="0" y="0"/>
          <a:chExt cx="0" cy="0"/>
        </a:xfrm>
      </p:grpSpPr>
      <p:pic>
        <p:nvPicPr>
          <p:cNvPr descr="D:\Documents and Settings\martinp\Escritorio\Diego Fares\Inicios\_MG_7518.JPG" id="113" name="Google Shape;113;p4"/>
          <p:cNvPicPr preferRelativeResize="0"/>
          <p:nvPr/>
        </p:nvPicPr>
        <p:blipFill rotWithShape="1">
          <a:blip r:embed="rId3">
            <a:alphaModFix/>
          </a:blip>
          <a:srcRect b="0" l="0" r="0" t="0"/>
          <a:stretch/>
        </p:blipFill>
        <p:spPr>
          <a:xfrm rot="551749">
            <a:off x="5515200" y="773244"/>
            <a:ext cx="3876532" cy="1979985"/>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sp>
        <p:nvSpPr>
          <p:cNvPr id="114" name="Google Shape;114;p4"/>
          <p:cNvSpPr txBox="1"/>
          <p:nvPr/>
        </p:nvSpPr>
        <p:spPr>
          <a:xfrm>
            <a:off x="583376" y="714356"/>
            <a:ext cx="4798252" cy="19389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s-ES" sz="2000">
                <a:solidFill>
                  <a:schemeClr val="dk1"/>
                </a:solidFill>
                <a:latin typeface="Pacifico"/>
                <a:ea typeface="Pacifico"/>
                <a:cs typeface="Pacifico"/>
                <a:sym typeface="Pacifico"/>
              </a:rPr>
              <a:t> ... y pensar que nos conocimos en una terraza y la vida nos llevó a recorrer un largo y hermoso camino guiado por una amistad linda en el Señor. Gracias por todo tu cariño; te vamos a extrañar mucho, pero siempre vamos a permanecer muy unidos. </a:t>
            </a:r>
            <a:endParaRPr/>
          </a:p>
          <a:p>
            <a:pPr indent="0" lvl="0" marL="0" marR="0" rtl="0" algn="l">
              <a:spcBef>
                <a:spcPts val="0"/>
              </a:spcBef>
              <a:spcAft>
                <a:spcPts val="0"/>
              </a:spcAft>
              <a:buNone/>
            </a:pPr>
            <a:r>
              <a:rPr lang="es-ES" sz="2000">
                <a:solidFill>
                  <a:schemeClr val="dk1"/>
                </a:solidFill>
                <a:latin typeface="Pacifico"/>
                <a:ea typeface="Pacifico"/>
                <a:cs typeface="Pacifico"/>
                <a:sym typeface="Pacifico"/>
              </a:rPr>
              <a:t>    Gloria, Estela (y los Ricardos desde el cielo)</a:t>
            </a:r>
            <a:endParaRPr sz="2000">
              <a:solidFill>
                <a:schemeClr val="dk1"/>
              </a:solidFill>
              <a:latin typeface="Pacifico"/>
              <a:ea typeface="Pacifico"/>
              <a:cs typeface="Pacifico"/>
              <a:sym typeface="Pacifico"/>
            </a:endParaRPr>
          </a:p>
        </p:txBody>
      </p:sp>
      <p:pic>
        <p:nvPicPr>
          <p:cNvPr descr="D:\Documents and Settings\martinp\Escritorio\Diego Fares\Inicios\ENMA 034.jpg" id="115" name="Google Shape;115;p4"/>
          <p:cNvPicPr preferRelativeResize="0"/>
          <p:nvPr/>
        </p:nvPicPr>
        <p:blipFill rotWithShape="1">
          <a:blip r:embed="rId4">
            <a:alphaModFix/>
          </a:blip>
          <a:srcRect b="0" l="0" r="0" t="0"/>
          <a:stretch/>
        </p:blipFill>
        <p:spPr>
          <a:xfrm>
            <a:off x="5030391" y="3571876"/>
            <a:ext cx="4368381" cy="2714644"/>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Inicios\Foto de la primera hora.jpg" id="116" name="Google Shape;116;p4"/>
          <p:cNvPicPr preferRelativeResize="0"/>
          <p:nvPr/>
        </p:nvPicPr>
        <p:blipFill rotWithShape="1">
          <a:blip r:embed="rId5">
            <a:alphaModFix/>
          </a:blip>
          <a:srcRect b="0" l="0" r="0" t="0"/>
          <a:stretch/>
        </p:blipFill>
        <p:spPr>
          <a:xfrm>
            <a:off x="-173475" y="233625"/>
            <a:ext cx="10290301" cy="6164625"/>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 name="Shape 120"/>
        <p:cNvGrpSpPr/>
        <p:nvPr/>
      </p:nvGrpSpPr>
      <p:grpSpPr>
        <a:xfrm>
          <a:off x="0" y="0"/>
          <a:ext cx="0" cy="0"/>
          <a:chOff x="0" y="0"/>
          <a:chExt cx="0" cy="0"/>
        </a:xfrm>
      </p:grpSpPr>
      <p:pic>
        <p:nvPicPr>
          <p:cNvPr descr="D:\Documents and Settings\martinp\Escritorio\Diego Fares\Inicios\PICT0184.JPG" id="121" name="Google Shape;121;p5"/>
          <p:cNvPicPr preferRelativeResize="0"/>
          <p:nvPr/>
        </p:nvPicPr>
        <p:blipFill rotWithShape="1">
          <a:blip r:embed="rId3">
            <a:alphaModFix/>
          </a:blip>
          <a:srcRect b="0" l="0" r="0" t="0"/>
          <a:stretch/>
        </p:blipFill>
        <p:spPr>
          <a:xfrm>
            <a:off x="4310051" y="3804050"/>
            <a:ext cx="4439151" cy="2173499"/>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784"/>
              </a:srgbClr>
            </a:outerShdw>
          </a:effectLst>
        </p:spPr>
      </p:pic>
      <p:pic>
        <p:nvPicPr>
          <p:cNvPr descr="D:\Documents and Settings\martinp\Escritorio\Diego Fares\Inicios\Inauguración RIcardo Servente.jpg" id="122" name="Google Shape;122;p5"/>
          <p:cNvPicPr preferRelativeResize="0"/>
          <p:nvPr/>
        </p:nvPicPr>
        <p:blipFill rotWithShape="1">
          <a:blip r:embed="rId4">
            <a:alphaModFix/>
          </a:blip>
          <a:srcRect b="0" l="0" r="0" t="0"/>
          <a:stretch/>
        </p:blipFill>
        <p:spPr>
          <a:xfrm>
            <a:off x="299129" y="421450"/>
            <a:ext cx="3603050" cy="2235170"/>
          </a:xfrm>
          <a:prstGeom prst="rect">
            <a:avLst/>
          </a:prstGeom>
          <a:solidFill>
            <a:srgbClr val="ECECEC"/>
          </a:solid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D:\Documents and Settings\martinp\Escritorio\Diego Fares\Inicios\PICT0214.JPG" id="123" name="Google Shape;123;p5"/>
          <p:cNvPicPr preferRelativeResize="0"/>
          <p:nvPr/>
        </p:nvPicPr>
        <p:blipFill rotWithShape="1">
          <a:blip r:embed="rId5">
            <a:alphaModFix/>
          </a:blip>
          <a:srcRect b="0" l="0" r="0" t="0"/>
          <a:stretch/>
        </p:blipFill>
        <p:spPr>
          <a:xfrm>
            <a:off x="0" y="547563"/>
            <a:ext cx="9600299" cy="5309813"/>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 name="Shape 127"/>
        <p:cNvGrpSpPr/>
        <p:nvPr/>
      </p:nvGrpSpPr>
      <p:grpSpPr>
        <a:xfrm>
          <a:off x="0" y="0"/>
          <a:ext cx="0" cy="0"/>
          <a:chOff x="0" y="0"/>
          <a:chExt cx="0" cy="0"/>
        </a:xfrm>
      </p:grpSpPr>
      <p:pic>
        <p:nvPicPr>
          <p:cNvPr descr="D:\Documents and Settings\martinp\Escritorio\Diego Fares\Inicios\ENMA 035.jpg" id="128" name="Google Shape;128;p6"/>
          <p:cNvPicPr preferRelativeResize="0"/>
          <p:nvPr/>
        </p:nvPicPr>
        <p:blipFill rotWithShape="1">
          <a:blip r:embed="rId3">
            <a:alphaModFix/>
          </a:blip>
          <a:srcRect b="0" l="0" r="0" t="0"/>
          <a:stretch/>
        </p:blipFill>
        <p:spPr>
          <a:xfrm rot="187405">
            <a:off x="4720827" y="571480"/>
            <a:ext cx="4499976" cy="2357454"/>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pic>
        <p:nvPicPr>
          <p:cNvPr descr="D:\Documents and Settings\martinp\Escritorio\Diego Fares\Inicios\usadas\5.jpg" id="129" name="Google Shape;129;p6"/>
          <p:cNvPicPr preferRelativeResize="0"/>
          <p:nvPr/>
        </p:nvPicPr>
        <p:blipFill rotWithShape="1">
          <a:blip r:embed="rId4">
            <a:alphaModFix/>
          </a:blip>
          <a:srcRect b="0" l="0" r="0" t="0"/>
          <a:stretch/>
        </p:blipFill>
        <p:spPr>
          <a:xfrm>
            <a:off x="541695" y="642932"/>
            <a:ext cx="9364299" cy="5926366"/>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pic>
        <p:nvPicPr>
          <p:cNvPr descr="D:\Documents and Settings\martinp\Escritorio\Diego Fares\Inicios\usadas\PICT0181.JPG" id="130" name="Google Shape;130;p6"/>
          <p:cNvPicPr preferRelativeResize="0"/>
          <p:nvPr/>
        </p:nvPicPr>
        <p:blipFill rotWithShape="1">
          <a:blip r:embed="rId5">
            <a:alphaModFix/>
          </a:blip>
          <a:srcRect b="0" l="0" r="0" t="0"/>
          <a:stretch/>
        </p:blipFill>
        <p:spPr>
          <a:xfrm>
            <a:off x="3095612" y="3714753"/>
            <a:ext cx="6270383" cy="2552695"/>
          </a:xfrm>
          <a:prstGeom prst="rect">
            <a:avLst/>
          </a:prstGeom>
          <a:solidFill>
            <a:srgbClr val="ECECEC"/>
          </a:solidFill>
          <a:ln cap="sq" cmpd="sng" w="1905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pic>
        <p:nvPicPr>
          <p:cNvPr descr="D:\Documents and Settings\martinp\Escritorio\Diego Fares\Inicios\5 ENMA- 08 036.jpg" id="131" name="Google Shape;131;p6"/>
          <p:cNvPicPr preferRelativeResize="0"/>
          <p:nvPr/>
        </p:nvPicPr>
        <p:blipFill rotWithShape="1">
          <a:blip r:embed="rId6">
            <a:alphaModFix/>
          </a:blip>
          <a:srcRect b="0" l="0" r="0" t="0"/>
          <a:stretch/>
        </p:blipFill>
        <p:spPr>
          <a:xfrm rot="593943">
            <a:off x="367510" y="3967771"/>
            <a:ext cx="3350371" cy="1721567"/>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rgbClr val="000000">
                <a:alpha val="29803"/>
              </a:srgb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 name="Shape 135"/>
        <p:cNvGrpSpPr/>
        <p:nvPr/>
      </p:nvGrpSpPr>
      <p:grpSpPr>
        <a:xfrm>
          <a:off x="0" y="0"/>
          <a:ext cx="0" cy="0"/>
          <a:chOff x="0" y="0"/>
          <a:chExt cx="0" cy="0"/>
        </a:xfrm>
      </p:grpSpPr>
      <p:pic>
        <p:nvPicPr>
          <p:cNvPr descr="D:\Documents and Settings\martinp\Escritorio\Diego Fares\Inicios\ENMA 035.jpg" id="136" name="Google Shape;136;g139ab403ab2_0_7"/>
          <p:cNvPicPr preferRelativeResize="0"/>
          <p:nvPr/>
        </p:nvPicPr>
        <p:blipFill rotWithShape="1">
          <a:blip r:embed="rId3">
            <a:alphaModFix/>
          </a:blip>
          <a:srcRect b="0" l="0" r="0" t="0"/>
          <a:stretch/>
        </p:blipFill>
        <p:spPr>
          <a:xfrm rot="187405">
            <a:off x="4720827" y="571480"/>
            <a:ext cx="4499977" cy="2357454"/>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54" rotWithShape="0" algn="tl" dir="12900000" dist="50800" ky="144987">
              <a:srgbClr val="000000">
                <a:alpha val="29800"/>
              </a:srgbClr>
            </a:outerShdw>
          </a:effectLst>
        </p:spPr>
      </p:pic>
      <p:pic>
        <p:nvPicPr>
          <p:cNvPr descr="D:\Documents and Settings\martinp\Escritorio\Diego Fares\Inicios\usadas\5.jpg" id="137" name="Google Shape;137;g139ab403ab2_0_7"/>
          <p:cNvPicPr preferRelativeResize="0"/>
          <p:nvPr/>
        </p:nvPicPr>
        <p:blipFill rotWithShape="1">
          <a:blip r:embed="rId4">
            <a:alphaModFix/>
          </a:blip>
          <a:srcRect b="0" l="0" r="0" t="0"/>
          <a:stretch/>
        </p:blipFill>
        <p:spPr>
          <a:xfrm>
            <a:off x="-2727975" y="-653000"/>
            <a:ext cx="12900024" cy="8164000"/>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54" rotWithShape="0" algn="tl" dir="12900000" dist="50800" ky="144987">
              <a:srgbClr val="000000">
                <a:alpha val="298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41" name="Shape 141"/>
        <p:cNvGrpSpPr/>
        <p:nvPr/>
      </p:nvGrpSpPr>
      <p:grpSpPr>
        <a:xfrm>
          <a:off x="0" y="0"/>
          <a:ext cx="0" cy="0"/>
          <a:chOff x="0" y="0"/>
          <a:chExt cx="0" cy="0"/>
        </a:xfrm>
      </p:grpSpPr>
      <p:pic>
        <p:nvPicPr>
          <p:cNvPr descr="D:\Documents and Settings\martinp\Escritorio\Diego Fares\Fotos delegaciones\P1060955.JPG" id="142" name="Google Shape;142;p7"/>
          <p:cNvPicPr preferRelativeResize="0"/>
          <p:nvPr/>
        </p:nvPicPr>
        <p:blipFill rotWithShape="1">
          <a:blip r:embed="rId3">
            <a:alphaModFix/>
          </a:blip>
          <a:srcRect b="0" l="0" r="0" t="0"/>
          <a:stretch/>
        </p:blipFill>
        <p:spPr>
          <a:xfrm>
            <a:off x="-1" y="-1"/>
            <a:ext cx="9905999" cy="6858014"/>
          </a:xfrm>
          <a:prstGeom prst="rect">
            <a:avLst/>
          </a:prstGeom>
          <a:solidFill>
            <a:srgbClr val="ECECEC"/>
          </a:solidFill>
          <a:ln cap="sq" cmpd="sng" w="190500">
            <a:solidFill>
              <a:srgbClr val="FFFFFF"/>
            </a:solidFill>
            <a:prstDash val="solid"/>
            <a:miter lim="800000"/>
            <a:headEnd len="sm" w="sm" type="none"/>
            <a:tailEnd len="sm" w="sm" type="none"/>
          </a:ln>
          <a:effectLst>
            <a:outerShdw blurRad="65000" kx="195000" rotWithShape="0" algn="tl" dir="12900000" dist="50800" ky="145000">
              <a:schemeClr val="lt1">
                <a:alpha val="29803"/>
              </a:scheme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Papel">
  <a:themeElements>
    <a:clrScheme name="Papel">
      <a:dk1>
        <a:srgbClr val="000000"/>
      </a:dk1>
      <a:lt1>
        <a:srgbClr val="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2015-02-06T13:44:57Z</dcterms:created>
  <dc:creator>Martin Peydro</dc:creator>
</cp:coreProperties>
</file>